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7C48E-18AD-4097-9F3C-534050C33AFF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18983-4911-4C9A-8E31-3EECF436843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563314" y="1298692"/>
            <a:ext cx="5800670" cy="1375547"/>
            <a:chOff x="1563314" y="1298692"/>
            <a:chExt cx="5800670" cy="1375547"/>
          </a:xfrm>
        </p:grpSpPr>
        <p:sp>
          <p:nvSpPr>
            <p:cNvPr id="2" name="Freeform 1"/>
            <p:cNvSpPr/>
            <p:nvPr/>
          </p:nvSpPr>
          <p:spPr>
            <a:xfrm>
              <a:off x="1563314" y="1357257"/>
              <a:ext cx="521329" cy="890064"/>
            </a:xfrm>
            <a:custGeom>
              <a:avLst/>
              <a:gdLst/>
              <a:ahLst/>
              <a:cxnLst/>
              <a:rect l="0" t="0" r="0" b="0"/>
              <a:pathLst>
                <a:path w="521329" h="890064">
                  <a:moveTo>
                    <a:pt x="216002" y="21976"/>
                  </a:moveTo>
                  <a:lnTo>
                    <a:pt x="213001" y="30710"/>
                  </a:lnTo>
                  <a:lnTo>
                    <a:pt x="209578" y="38417"/>
                  </a:lnTo>
                  <a:lnTo>
                    <a:pt x="205387" y="45823"/>
                  </a:lnTo>
                  <a:lnTo>
                    <a:pt x="200660" y="53257"/>
                  </a:lnTo>
                  <a:lnTo>
                    <a:pt x="195827" y="61084"/>
                  </a:lnTo>
                  <a:lnTo>
                    <a:pt x="191149" y="69463"/>
                  </a:lnTo>
                  <a:lnTo>
                    <a:pt x="186713" y="78379"/>
                  </a:lnTo>
                  <a:lnTo>
                    <a:pt x="182511" y="87742"/>
                  </a:lnTo>
                  <a:lnTo>
                    <a:pt x="178499" y="97449"/>
                  </a:lnTo>
                  <a:lnTo>
                    <a:pt x="174465" y="107408"/>
                  </a:lnTo>
                  <a:lnTo>
                    <a:pt x="170065" y="117545"/>
                  </a:lnTo>
                  <a:lnTo>
                    <a:pt x="165149" y="127715"/>
                  </a:lnTo>
                  <a:lnTo>
                    <a:pt x="160221" y="134635"/>
                  </a:lnTo>
                  <a:lnTo>
                    <a:pt x="156607" y="134746"/>
                  </a:lnTo>
                  <a:lnTo>
                    <a:pt x="155095" y="130120"/>
                  </a:lnTo>
                  <a:lnTo>
                    <a:pt x="155320" y="122848"/>
                  </a:lnTo>
                  <a:lnTo>
                    <a:pt x="156721" y="114139"/>
                  </a:lnTo>
                  <a:lnTo>
                    <a:pt x="158877" y="104648"/>
                  </a:lnTo>
                  <a:lnTo>
                    <a:pt x="161517" y="94723"/>
                  </a:lnTo>
                  <a:lnTo>
                    <a:pt x="164631" y="84554"/>
                  </a:lnTo>
                  <a:lnTo>
                    <a:pt x="168417" y="74244"/>
                  </a:lnTo>
                  <a:lnTo>
                    <a:pt x="172935" y="63855"/>
                  </a:lnTo>
                  <a:lnTo>
                    <a:pt x="178109" y="53584"/>
                  </a:lnTo>
                  <a:lnTo>
                    <a:pt x="183808" y="43758"/>
                  </a:lnTo>
                  <a:lnTo>
                    <a:pt x="189908" y="34522"/>
                  </a:lnTo>
                  <a:lnTo>
                    <a:pt x="196462" y="26014"/>
                  </a:lnTo>
                  <a:lnTo>
                    <a:pt x="203693" y="18445"/>
                  </a:lnTo>
                  <a:lnTo>
                    <a:pt x="211669" y="11845"/>
                  </a:lnTo>
                  <a:lnTo>
                    <a:pt x="220314" y="6412"/>
                  </a:lnTo>
                  <a:lnTo>
                    <a:pt x="229495" y="2586"/>
                  </a:lnTo>
                  <a:lnTo>
                    <a:pt x="239075" y="461"/>
                  </a:lnTo>
                  <a:lnTo>
                    <a:pt x="248779" y="0"/>
                  </a:lnTo>
                  <a:lnTo>
                    <a:pt x="258213" y="1203"/>
                  </a:lnTo>
                  <a:lnTo>
                    <a:pt x="267186" y="3909"/>
                  </a:lnTo>
                  <a:lnTo>
                    <a:pt x="275685" y="8165"/>
                  </a:lnTo>
                  <a:lnTo>
                    <a:pt x="283779" y="14294"/>
                  </a:lnTo>
                  <a:lnTo>
                    <a:pt x="291559" y="22311"/>
                  </a:lnTo>
                  <a:lnTo>
                    <a:pt x="299107" y="32117"/>
                  </a:lnTo>
                  <a:lnTo>
                    <a:pt x="306490" y="43672"/>
                  </a:lnTo>
                  <a:lnTo>
                    <a:pt x="313752" y="56780"/>
                  </a:lnTo>
                  <a:lnTo>
                    <a:pt x="320766" y="71140"/>
                  </a:lnTo>
                  <a:lnTo>
                    <a:pt x="327250" y="86449"/>
                  </a:lnTo>
                  <a:lnTo>
                    <a:pt x="333092" y="102456"/>
                  </a:lnTo>
                  <a:lnTo>
                    <a:pt x="338336" y="119289"/>
                  </a:lnTo>
                  <a:lnTo>
                    <a:pt x="343093" y="137412"/>
                  </a:lnTo>
                  <a:lnTo>
                    <a:pt x="347474" y="156979"/>
                  </a:lnTo>
                  <a:lnTo>
                    <a:pt x="351417" y="177849"/>
                  </a:lnTo>
                  <a:lnTo>
                    <a:pt x="354693" y="199770"/>
                  </a:lnTo>
                  <a:lnTo>
                    <a:pt x="357228" y="222468"/>
                  </a:lnTo>
                  <a:lnTo>
                    <a:pt x="358930" y="245235"/>
                  </a:lnTo>
                  <a:lnTo>
                    <a:pt x="359623" y="266980"/>
                  </a:lnTo>
                  <a:lnTo>
                    <a:pt x="359314" y="287192"/>
                  </a:lnTo>
                  <a:lnTo>
                    <a:pt x="358310" y="305880"/>
                  </a:lnTo>
                  <a:lnTo>
                    <a:pt x="357106" y="323286"/>
                  </a:lnTo>
                  <a:lnTo>
                    <a:pt x="356004" y="339703"/>
                  </a:lnTo>
                  <a:lnTo>
                    <a:pt x="355115" y="355392"/>
                  </a:lnTo>
                  <a:lnTo>
                    <a:pt x="354444" y="370564"/>
                  </a:lnTo>
                  <a:lnTo>
                    <a:pt x="353954" y="385378"/>
                  </a:lnTo>
                  <a:lnTo>
                    <a:pt x="353437" y="400111"/>
                  </a:lnTo>
                  <a:lnTo>
                    <a:pt x="352551" y="415150"/>
                  </a:lnTo>
                  <a:lnTo>
                    <a:pt x="351134" y="430673"/>
                  </a:lnTo>
                  <a:lnTo>
                    <a:pt x="349197" y="446523"/>
                  </a:lnTo>
                  <a:lnTo>
                    <a:pt x="346825" y="462315"/>
                  </a:lnTo>
                  <a:lnTo>
                    <a:pt x="344118" y="477827"/>
                  </a:lnTo>
                  <a:lnTo>
                    <a:pt x="341166" y="493006"/>
                  </a:lnTo>
                  <a:lnTo>
                    <a:pt x="338039" y="507883"/>
                  </a:lnTo>
                  <a:lnTo>
                    <a:pt x="334789" y="522520"/>
                  </a:lnTo>
                  <a:lnTo>
                    <a:pt x="331456" y="536977"/>
                  </a:lnTo>
                  <a:lnTo>
                    <a:pt x="328065" y="551304"/>
                  </a:lnTo>
                  <a:lnTo>
                    <a:pt x="324630" y="565539"/>
                  </a:lnTo>
                  <a:lnTo>
                    <a:pt x="321001" y="579711"/>
                  </a:lnTo>
                  <a:lnTo>
                    <a:pt x="316879" y="593840"/>
                  </a:lnTo>
                  <a:lnTo>
                    <a:pt x="312145" y="607939"/>
                  </a:lnTo>
                  <a:lnTo>
                    <a:pt x="306999" y="622018"/>
                  </a:lnTo>
                  <a:lnTo>
                    <a:pt x="301852" y="636083"/>
                  </a:lnTo>
                  <a:lnTo>
                    <a:pt x="296942" y="650135"/>
                  </a:lnTo>
                  <a:lnTo>
                    <a:pt x="292172" y="664012"/>
                  </a:lnTo>
                  <a:lnTo>
                    <a:pt x="287209" y="677410"/>
                  </a:lnTo>
                  <a:lnTo>
                    <a:pt x="281875" y="690205"/>
                  </a:lnTo>
                  <a:lnTo>
                    <a:pt x="276309" y="702594"/>
                  </a:lnTo>
                  <a:lnTo>
                    <a:pt x="270873" y="714986"/>
                  </a:lnTo>
                  <a:lnTo>
                    <a:pt x="265766" y="727618"/>
                  </a:lnTo>
                  <a:lnTo>
                    <a:pt x="260861" y="740392"/>
                  </a:lnTo>
                  <a:lnTo>
                    <a:pt x="255808" y="752974"/>
                  </a:lnTo>
                  <a:lnTo>
                    <a:pt x="250404" y="765177"/>
                  </a:lnTo>
                  <a:lnTo>
                    <a:pt x="244452" y="776811"/>
                  </a:lnTo>
                  <a:lnTo>
                    <a:pt x="237691" y="787625"/>
                  </a:lnTo>
                  <a:lnTo>
                    <a:pt x="230068" y="797563"/>
                  </a:lnTo>
                  <a:lnTo>
                    <a:pt x="221846" y="806727"/>
                  </a:lnTo>
                  <a:lnTo>
                    <a:pt x="213488" y="815277"/>
                  </a:lnTo>
                  <a:lnTo>
                    <a:pt x="205278" y="823366"/>
                  </a:lnTo>
                  <a:lnTo>
                    <a:pt x="197309" y="831123"/>
                  </a:lnTo>
                  <a:lnTo>
                    <a:pt x="189579" y="838646"/>
                  </a:lnTo>
                  <a:lnTo>
                    <a:pt x="182037" y="846007"/>
                  </a:lnTo>
                  <a:lnTo>
                    <a:pt x="174312" y="853257"/>
                  </a:lnTo>
                  <a:lnTo>
                    <a:pt x="165746" y="860431"/>
                  </a:lnTo>
                  <a:lnTo>
                    <a:pt x="156048" y="867545"/>
                  </a:lnTo>
                  <a:lnTo>
                    <a:pt x="145262" y="874288"/>
                  </a:lnTo>
                  <a:lnTo>
                    <a:pt x="133571" y="880058"/>
                  </a:lnTo>
                  <a:lnTo>
                    <a:pt x="121191" y="884597"/>
                  </a:lnTo>
                  <a:lnTo>
                    <a:pt x="108473" y="887813"/>
                  </a:lnTo>
                  <a:lnTo>
                    <a:pt x="95869" y="889604"/>
                  </a:lnTo>
                  <a:lnTo>
                    <a:pt x="83619" y="890063"/>
                  </a:lnTo>
                  <a:lnTo>
                    <a:pt x="71768" y="889253"/>
                  </a:lnTo>
                  <a:lnTo>
                    <a:pt x="60271" y="887122"/>
                  </a:lnTo>
                  <a:lnTo>
                    <a:pt x="49062" y="883762"/>
                  </a:lnTo>
                  <a:lnTo>
                    <a:pt x="38397" y="879220"/>
                  </a:lnTo>
                  <a:lnTo>
                    <a:pt x="28834" y="873423"/>
                  </a:lnTo>
                  <a:lnTo>
                    <a:pt x="20590" y="866444"/>
                  </a:lnTo>
                  <a:lnTo>
                    <a:pt x="13732" y="858318"/>
                  </a:lnTo>
                  <a:lnTo>
                    <a:pt x="8342" y="848961"/>
                  </a:lnTo>
                  <a:lnTo>
                    <a:pt x="4313" y="838447"/>
                  </a:lnTo>
                  <a:lnTo>
                    <a:pt x="1573" y="827134"/>
                  </a:lnTo>
                  <a:lnTo>
                    <a:pt x="167" y="815548"/>
                  </a:lnTo>
                  <a:lnTo>
                    <a:pt x="0" y="804017"/>
                  </a:lnTo>
                  <a:lnTo>
                    <a:pt x="1020" y="792665"/>
                  </a:lnTo>
                  <a:lnTo>
                    <a:pt x="3300" y="781510"/>
                  </a:lnTo>
                  <a:lnTo>
                    <a:pt x="6768" y="770530"/>
                  </a:lnTo>
                  <a:lnTo>
                    <a:pt x="11554" y="759851"/>
                  </a:lnTo>
                  <a:lnTo>
                    <a:pt x="18048" y="749745"/>
                  </a:lnTo>
                  <a:lnTo>
                    <a:pt x="26308" y="740324"/>
                  </a:lnTo>
                  <a:lnTo>
                    <a:pt x="36109" y="731862"/>
                  </a:lnTo>
                  <a:lnTo>
                    <a:pt x="47129" y="724855"/>
                  </a:lnTo>
                  <a:lnTo>
                    <a:pt x="59064" y="719445"/>
                  </a:lnTo>
                  <a:lnTo>
                    <a:pt x="71823" y="715627"/>
                  </a:lnTo>
                  <a:lnTo>
                    <a:pt x="85517" y="713423"/>
                  </a:lnTo>
                  <a:lnTo>
                    <a:pt x="100131" y="712688"/>
                  </a:lnTo>
                  <a:lnTo>
                    <a:pt x="115368" y="713481"/>
                  </a:lnTo>
                  <a:lnTo>
                    <a:pt x="130749" y="716132"/>
                  </a:lnTo>
                  <a:lnTo>
                    <a:pt x="145980" y="720646"/>
                  </a:lnTo>
                  <a:lnTo>
                    <a:pt x="160801" y="726438"/>
                  </a:lnTo>
                  <a:lnTo>
                    <a:pt x="174907" y="732548"/>
                  </a:lnTo>
                  <a:lnTo>
                    <a:pt x="188213" y="738397"/>
                  </a:lnTo>
                  <a:lnTo>
                    <a:pt x="200962" y="743948"/>
                  </a:lnTo>
                  <a:lnTo>
                    <a:pt x="213604" y="749509"/>
                  </a:lnTo>
                  <a:lnTo>
                    <a:pt x="226407" y="755284"/>
                  </a:lnTo>
                  <a:lnTo>
                    <a:pt x="239297" y="761334"/>
                  </a:lnTo>
                  <a:lnTo>
                    <a:pt x="251958" y="767635"/>
                  </a:lnTo>
                  <a:lnTo>
                    <a:pt x="264223" y="774145"/>
                  </a:lnTo>
                  <a:lnTo>
                    <a:pt x="276239" y="780976"/>
                  </a:lnTo>
                  <a:lnTo>
                    <a:pt x="288374" y="788395"/>
                  </a:lnTo>
                  <a:lnTo>
                    <a:pt x="300838" y="796493"/>
                  </a:lnTo>
                  <a:lnTo>
                    <a:pt x="313838" y="805049"/>
                  </a:lnTo>
                  <a:lnTo>
                    <a:pt x="327636" y="813638"/>
                  </a:lnTo>
                  <a:lnTo>
                    <a:pt x="342281" y="822007"/>
                  </a:lnTo>
                  <a:lnTo>
                    <a:pt x="357185" y="830084"/>
                  </a:lnTo>
                  <a:lnTo>
                    <a:pt x="371270" y="837887"/>
                  </a:lnTo>
                  <a:lnTo>
                    <a:pt x="384006" y="845464"/>
                  </a:lnTo>
                  <a:lnTo>
                    <a:pt x="395691" y="852704"/>
                  </a:lnTo>
                  <a:lnTo>
                    <a:pt x="407146" y="859348"/>
                  </a:lnTo>
                  <a:lnTo>
                    <a:pt x="418892" y="865295"/>
                  </a:lnTo>
                  <a:lnTo>
                    <a:pt x="431107" y="870442"/>
                  </a:lnTo>
                  <a:lnTo>
                    <a:pt x="443779" y="874602"/>
                  </a:lnTo>
                  <a:lnTo>
                    <a:pt x="456820" y="877769"/>
                  </a:lnTo>
                  <a:lnTo>
                    <a:pt x="469723" y="880088"/>
                  </a:lnTo>
                  <a:lnTo>
                    <a:pt x="482967" y="881986"/>
                  </a:lnTo>
                  <a:lnTo>
                    <a:pt x="498834" y="883632"/>
                  </a:lnTo>
                  <a:lnTo>
                    <a:pt x="521328" y="8853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42570" y="215834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5144" y="1321878"/>
              <a:ext cx="271999" cy="836465"/>
            </a:xfrm>
            <a:custGeom>
              <a:avLst/>
              <a:gdLst/>
              <a:ahLst/>
              <a:cxnLst/>
              <a:rect l="0" t="0" r="0" b="0"/>
              <a:pathLst>
                <a:path w="271999" h="836465">
                  <a:moveTo>
                    <a:pt x="260679" y="215282"/>
                  </a:moveTo>
                  <a:lnTo>
                    <a:pt x="260679" y="203480"/>
                  </a:lnTo>
                  <a:lnTo>
                    <a:pt x="260679" y="191711"/>
                  </a:lnTo>
                  <a:lnTo>
                    <a:pt x="260675" y="178825"/>
                  </a:lnTo>
                  <a:lnTo>
                    <a:pt x="260502" y="165150"/>
                  </a:lnTo>
                  <a:lnTo>
                    <a:pt x="259854" y="151470"/>
                  </a:lnTo>
                  <a:lnTo>
                    <a:pt x="258600" y="138254"/>
                  </a:lnTo>
                  <a:lnTo>
                    <a:pt x="256775" y="125630"/>
                  </a:lnTo>
                  <a:lnTo>
                    <a:pt x="254478" y="113550"/>
                  </a:lnTo>
                  <a:lnTo>
                    <a:pt x="251818" y="101916"/>
                  </a:lnTo>
                  <a:lnTo>
                    <a:pt x="248727" y="90783"/>
                  </a:lnTo>
                  <a:lnTo>
                    <a:pt x="244974" y="80366"/>
                  </a:lnTo>
                  <a:lnTo>
                    <a:pt x="240487" y="70723"/>
                  </a:lnTo>
                  <a:lnTo>
                    <a:pt x="235338" y="61771"/>
                  </a:lnTo>
                  <a:lnTo>
                    <a:pt x="229657" y="53371"/>
                  </a:lnTo>
                  <a:lnTo>
                    <a:pt x="223571" y="45385"/>
                  </a:lnTo>
                  <a:lnTo>
                    <a:pt x="217027" y="37698"/>
                  </a:lnTo>
                  <a:lnTo>
                    <a:pt x="209803" y="30223"/>
                  </a:lnTo>
                  <a:lnTo>
                    <a:pt x="201827" y="22904"/>
                  </a:lnTo>
                  <a:lnTo>
                    <a:pt x="193012" y="16021"/>
                  </a:lnTo>
                  <a:lnTo>
                    <a:pt x="183185" y="10158"/>
                  </a:lnTo>
                  <a:lnTo>
                    <a:pt x="172353" y="5556"/>
                  </a:lnTo>
                  <a:lnTo>
                    <a:pt x="160825" y="2298"/>
                  </a:lnTo>
                  <a:lnTo>
                    <a:pt x="149094" y="478"/>
                  </a:lnTo>
                  <a:lnTo>
                    <a:pt x="137466" y="0"/>
                  </a:lnTo>
                  <a:lnTo>
                    <a:pt x="126049" y="797"/>
                  </a:lnTo>
                  <a:lnTo>
                    <a:pt x="114850" y="2919"/>
                  </a:lnTo>
                  <a:lnTo>
                    <a:pt x="103841" y="6279"/>
                  </a:lnTo>
                  <a:lnTo>
                    <a:pt x="93142" y="10990"/>
                  </a:lnTo>
                  <a:lnTo>
                    <a:pt x="83024" y="17433"/>
                  </a:lnTo>
                  <a:lnTo>
                    <a:pt x="73586" y="25658"/>
                  </a:lnTo>
                  <a:lnTo>
                    <a:pt x="64771" y="35436"/>
                  </a:lnTo>
                  <a:lnTo>
                    <a:pt x="56464" y="46441"/>
                  </a:lnTo>
                  <a:lnTo>
                    <a:pt x="48541" y="58361"/>
                  </a:lnTo>
                  <a:lnTo>
                    <a:pt x="40897" y="70940"/>
                  </a:lnTo>
                  <a:lnTo>
                    <a:pt x="33450" y="83981"/>
                  </a:lnTo>
                  <a:lnTo>
                    <a:pt x="26149" y="97348"/>
                  </a:lnTo>
                  <a:lnTo>
                    <a:pt x="19279" y="111103"/>
                  </a:lnTo>
                  <a:lnTo>
                    <a:pt x="13425" y="125482"/>
                  </a:lnTo>
                  <a:lnTo>
                    <a:pt x="8824" y="140563"/>
                  </a:lnTo>
                  <a:lnTo>
                    <a:pt x="5396" y="156116"/>
                  </a:lnTo>
                  <a:lnTo>
                    <a:pt x="2930" y="171710"/>
                  </a:lnTo>
                  <a:lnTo>
                    <a:pt x="1201" y="187085"/>
                  </a:lnTo>
                  <a:lnTo>
                    <a:pt x="174" y="202001"/>
                  </a:lnTo>
                  <a:lnTo>
                    <a:pt x="0" y="216171"/>
                  </a:lnTo>
                  <a:lnTo>
                    <a:pt x="695" y="229521"/>
                  </a:lnTo>
                  <a:lnTo>
                    <a:pt x="2142" y="242298"/>
                  </a:lnTo>
                  <a:lnTo>
                    <a:pt x="4184" y="254960"/>
                  </a:lnTo>
                  <a:lnTo>
                    <a:pt x="6679" y="267776"/>
                  </a:lnTo>
                  <a:lnTo>
                    <a:pt x="9828" y="280674"/>
                  </a:lnTo>
                  <a:lnTo>
                    <a:pt x="14152" y="293341"/>
                  </a:lnTo>
                  <a:lnTo>
                    <a:pt x="19842" y="305601"/>
                  </a:lnTo>
                  <a:lnTo>
                    <a:pt x="26782" y="317274"/>
                  </a:lnTo>
                  <a:lnTo>
                    <a:pt x="34736" y="328113"/>
                  </a:lnTo>
                  <a:lnTo>
                    <a:pt x="43462" y="338064"/>
                  </a:lnTo>
                  <a:lnTo>
                    <a:pt x="52915" y="347067"/>
                  </a:lnTo>
                  <a:lnTo>
                    <a:pt x="63237" y="354976"/>
                  </a:lnTo>
                  <a:lnTo>
                    <a:pt x="74443" y="361807"/>
                  </a:lnTo>
                  <a:lnTo>
                    <a:pt x="86577" y="367397"/>
                  </a:lnTo>
                  <a:lnTo>
                    <a:pt x="99786" y="371328"/>
                  </a:lnTo>
                  <a:lnTo>
                    <a:pt x="114033" y="373524"/>
                  </a:lnTo>
                  <a:lnTo>
                    <a:pt x="128668" y="374033"/>
                  </a:lnTo>
                  <a:lnTo>
                    <a:pt x="142573" y="372862"/>
                  </a:lnTo>
                  <a:lnTo>
                    <a:pt x="155183" y="370182"/>
                  </a:lnTo>
                  <a:lnTo>
                    <a:pt x="166614" y="366112"/>
                  </a:lnTo>
                  <a:lnTo>
                    <a:pt x="177366" y="360641"/>
                  </a:lnTo>
                  <a:lnTo>
                    <a:pt x="187818" y="353884"/>
                  </a:lnTo>
                  <a:lnTo>
                    <a:pt x="198010" y="345908"/>
                  </a:lnTo>
                  <a:lnTo>
                    <a:pt x="207722" y="336652"/>
                  </a:lnTo>
                  <a:lnTo>
                    <a:pt x="216851" y="326207"/>
                  </a:lnTo>
                  <a:lnTo>
                    <a:pt x="225272" y="314939"/>
                  </a:lnTo>
                  <a:lnTo>
                    <a:pt x="232776" y="303384"/>
                  </a:lnTo>
                  <a:lnTo>
                    <a:pt x="239339" y="291873"/>
                  </a:lnTo>
                  <a:lnTo>
                    <a:pt x="245084" y="280535"/>
                  </a:lnTo>
                  <a:lnTo>
                    <a:pt x="250184" y="269389"/>
                  </a:lnTo>
                  <a:lnTo>
                    <a:pt x="254804" y="258410"/>
                  </a:lnTo>
                  <a:lnTo>
                    <a:pt x="259078" y="247562"/>
                  </a:lnTo>
                  <a:lnTo>
                    <a:pt x="263110" y="236812"/>
                  </a:lnTo>
                  <a:lnTo>
                    <a:pt x="266954" y="226208"/>
                  </a:lnTo>
                  <a:lnTo>
                    <a:pt x="269979" y="218474"/>
                  </a:lnTo>
                  <a:lnTo>
                    <a:pt x="271489" y="217022"/>
                  </a:lnTo>
                  <a:lnTo>
                    <a:pt x="271998" y="220796"/>
                  </a:lnTo>
                  <a:lnTo>
                    <a:pt x="271874" y="227957"/>
                  </a:lnTo>
                  <a:lnTo>
                    <a:pt x="271102" y="236965"/>
                  </a:lnTo>
                  <a:lnTo>
                    <a:pt x="269692" y="246895"/>
                  </a:lnTo>
                  <a:lnTo>
                    <a:pt x="267891" y="257909"/>
                  </a:lnTo>
                  <a:lnTo>
                    <a:pt x="266125" y="270995"/>
                  </a:lnTo>
                  <a:lnTo>
                    <a:pt x="264630" y="286565"/>
                  </a:lnTo>
                  <a:lnTo>
                    <a:pt x="263301" y="304439"/>
                  </a:lnTo>
                  <a:lnTo>
                    <a:pt x="261800" y="324195"/>
                  </a:lnTo>
                  <a:lnTo>
                    <a:pt x="259942" y="345368"/>
                  </a:lnTo>
                  <a:lnTo>
                    <a:pt x="257863" y="367076"/>
                  </a:lnTo>
                  <a:lnTo>
                    <a:pt x="255921" y="388096"/>
                  </a:lnTo>
                  <a:lnTo>
                    <a:pt x="254317" y="407815"/>
                  </a:lnTo>
                  <a:lnTo>
                    <a:pt x="253088" y="426169"/>
                  </a:lnTo>
                  <a:lnTo>
                    <a:pt x="252188" y="443350"/>
                  </a:lnTo>
                  <a:lnTo>
                    <a:pt x="251548" y="459616"/>
                  </a:lnTo>
                  <a:lnTo>
                    <a:pt x="251102" y="475204"/>
                  </a:lnTo>
                  <a:lnTo>
                    <a:pt x="250794" y="490308"/>
                  </a:lnTo>
                  <a:lnTo>
                    <a:pt x="250584" y="505072"/>
                  </a:lnTo>
                  <a:lnTo>
                    <a:pt x="250442" y="519602"/>
                  </a:lnTo>
                  <a:lnTo>
                    <a:pt x="250346" y="533972"/>
                  </a:lnTo>
                  <a:lnTo>
                    <a:pt x="250281" y="548233"/>
                  </a:lnTo>
                  <a:lnTo>
                    <a:pt x="250238" y="562420"/>
                  </a:lnTo>
                  <a:lnTo>
                    <a:pt x="250209" y="576559"/>
                  </a:lnTo>
                  <a:lnTo>
                    <a:pt x="250190" y="590664"/>
                  </a:lnTo>
                  <a:lnTo>
                    <a:pt x="250177" y="604746"/>
                  </a:lnTo>
                  <a:lnTo>
                    <a:pt x="250168" y="618814"/>
                  </a:lnTo>
                  <a:lnTo>
                    <a:pt x="250162" y="632882"/>
                  </a:lnTo>
                  <a:lnTo>
                    <a:pt x="250159" y="647279"/>
                  </a:lnTo>
                  <a:lnTo>
                    <a:pt x="250156" y="662622"/>
                  </a:lnTo>
                  <a:lnTo>
                    <a:pt x="250154" y="679168"/>
                  </a:lnTo>
                  <a:lnTo>
                    <a:pt x="250153" y="696688"/>
                  </a:lnTo>
                  <a:lnTo>
                    <a:pt x="250152" y="714674"/>
                  </a:lnTo>
                  <a:lnTo>
                    <a:pt x="250152" y="732763"/>
                  </a:lnTo>
                  <a:lnTo>
                    <a:pt x="250151" y="750617"/>
                  </a:lnTo>
                  <a:lnTo>
                    <a:pt x="250151" y="769905"/>
                  </a:lnTo>
                  <a:lnTo>
                    <a:pt x="250151" y="795669"/>
                  </a:lnTo>
                  <a:lnTo>
                    <a:pt x="250151" y="83646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32207" y="177931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953" y="0"/>
                  </a:lnTo>
                  <a:lnTo>
                    <a:pt x="210605" y="0"/>
                  </a:lnTo>
                  <a:lnTo>
                    <a:pt x="196427" y="0"/>
                  </a:lnTo>
                  <a:lnTo>
                    <a:pt x="181164" y="4"/>
                  </a:lnTo>
                  <a:lnTo>
                    <a:pt x="165179" y="177"/>
                  </a:lnTo>
                  <a:lnTo>
                    <a:pt x="148697" y="825"/>
                  </a:lnTo>
                  <a:lnTo>
                    <a:pt x="131883" y="2079"/>
                  </a:lnTo>
                  <a:lnTo>
                    <a:pt x="115170" y="3904"/>
                  </a:lnTo>
                  <a:lnTo>
                    <a:pt x="99249" y="6201"/>
                  </a:lnTo>
                  <a:lnTo>
                    <a:pt x="84429" y="8852"/>
                  </a:lnTo>
                  <a:lnTo>
                    <a:pt x="70551" y="11609"/>
                  </a:lnTo>
                  <a:lnTo>
                    <a:pt x="55491" y="14364"/>
                  </a:lnTo>
                  <a:lnTo>
                    <a:pt x="34576" y="1735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11274" y="1298692"/>
              <a:ext cx="442198" cy="912293"/>
            </a:xfrm>
            <a:custGeom>
              <a:avLst/>
              <a:gdLst/>
              <a:ahLst/>
              <a:cxnLst/>
              <a:rect l="0" t="0" r="0" b="0"/>
              <a:pathLst>
                <a:path w="442198" h="912293">
                  <a:moveTo>
                    <a:pt x="0" y="891235"/>
                  </a:moveTo>
                  <a:lnTo>
                    <a:pt x="67" y="876633"/>
                  </a:lnTo>
                  <a:lnTo>
                    <a:pt x="708" y="863362"/>
                  </a:lnTo>
                  <a:lnTo>
                    <a:pt x="2004" y="850152"/>
                  </a:lnTo>
                  <a:lnTo>
                    <a:pt x="3864" y="836465"/>
                  </a:lnTo>
                  <a:lnTo>
                    <a:pt x="6181" y="821659"/>
                  </a:lnTo>
                  <a:lnTo>
                    <a:pt x="8843" y="805508"/>
                  </a:lnTo>
                  <a:lnTo>
                    <a:pt x="11594" y="788437"/>
                  </a:lnTo>
                  <a:lnTo>
                    <a:pt x="14052" y="771291"/>
                  </a:lnTo>
                  <a:lnTo>
                    <a:pt x="16038" y="754577"/>
                  </a:lnTo>
                  <a:lnTo>
                    <a:pt x="17709" y="738441"/>
                  </a:lnTo>
                  <a:lnTo>
                    <a:pt x="19445" y="722847"/>
                  </a:lnTo>
                  <a:lnTo>
                    <a:pt x="21463" y="707693"/>
                  </a:lnTo>
                  <a:lnTo>
                    <a:pt x="23651" y="692872"/>
                  </a:lnTo>
                  <a:lnTo>
                    <a:pt x="25667" y="678293"/>
                  </a:lnTo>
                  <a:lnTo>
                    <a:pt x="27319" y="663881"/>
                  </a:lnTo>
                  <a:lnTo>
                    <a:pt x="28582" y="649418"/>
                  </a:lnTo>
                  <a:lnTo>
                    <a:pt x="29504" y="634562"/>
                  </a:lnTo>
                  <a:lnTo>
                    <a:pt x="30163" y="619161"/>
                  </a:lnTo>
                  <a:lnTo>
                    <a:pt x="30793" y="603394"/>
                  </a:lnTo>
                  <a:lnTo>
                    <a:pt x="31755" y="587656"/>
                  </a:lnTo>
                  <a:lnTo>
                    <a:pt x="33222" y="572181"/>
                  </a:lnTo>
                  <a:lnTo>
                    <a:pt x="35193" y="557027"/>
                  </a:lnTo>
                  <a:lnTo>
                    <a:pt x="37588" y="542166"/>
                  </a:lnTo>
                  <a:lnTo>
                    <a:pt x="40304" y="527535"/>
                  </a:lnTo>
                  <a:lnTo>
                    <a:pt x="43094" y="512912"/>
                  </a:lnTo>
                  <a:lnTo>
                    <a:pt x="45580" y="497942"/>
                  </a:lnTo>
                  <a:lnTo>
                    <a:pt x="47586" y="482461"/>
                  </a:lnTo>
                  <a:lnTo>
                    <a:pt x="49269" y="466639"/>
                  </a:lnTo>
                  <a:lnTo>
                    <a:pt x="51014" y="450863"/>
                  </a:lnTo>
                  <a:lnTo>
                    <a:pt x="53043" y="435358"/>
                  </a:lnTo>
                  <a:lnTo>
                    <a:pt x="55406" y="420014"/>
                  </a:lnTo>
                  <a:lnTo>
                    <a:pt x="58073" y="404493"/>
                  </a:lnTo>
                  <a:lnTo>
                    <a:pt x="60981" y="388610"/>
                  </a:lnTo>
                  <a:lnTo>
                    <a:pt x="64070" y="372502"/>
                  </a:lnTo>
                  <a:lnTo>
                    <a:pt x="67289" y="356529"/>
                  </a:lnTo>
                  <a:lnTo>
                    <a:pt x="70600" y="340892"/>
                  </a:lnTo>
                  <a:lnTo>
                    <a:pt x="73975" y="325627"/>
                  </a:lnTo>
                  <a:lnTo>
                    <a:pt x="77394" y="310691"/>
                  </a:lnTo>
                  <a:lnTo>
                    <a:pt x="80838" y="296015"/>
                  </a:lnTo>
                  <a:lnTo>
                    <a:pt x="84134" y="281531"/>
                  </a:lnTo>
                  <a:lnTo>
                    <a:pt x="86967" y="267186"/>
                  </a:lnTo>
                  <a:lnTo>
                    <a:pt x="89209" y="252939"/>
                  </a:lnTo>
                  <a:lnTo>
                    <a:pt x="91054" y="238759"/>
                  </a:lnTo>
                  <a:lnTo>
                    <a:pt x="92907" y="224625"/>
                  </a:lnTo>
                  <a:lnTo>
                    <a:pt x="95008" y="210523"/>
                  </a:lnTo>
                  <a:lnTo>
                    <a:pt x="97422" y="196442"/>
                  </a:lnTo>
                  <a:lnTo>
                    <a:pt x="100121" y="182374"/>
                  </a:lnTo>
                  <a:lnTo>
                    <a:pt x="103051" y="168322"/>
                  </a:lnTo>
                  <a:lnTo>
                    <a:pt x="106154" y="154444"/>
                  </a:lnTo>
                  <a:lnTo>
                    <a:pt x="109383" y="141045"/>
                  </a:lnTo>
                  <a:lnTo>
                    <a:pt x="112701" y="128255"/>
                  </a:lnTo>
                  <a:lnTo>
                    <a:pt x="116081" y="116038"/>
                  </a:lnTo>
                  <a:lnTo>
                    <a:pt x="119502" y="104295"/>
                  </a:lnTo>
                  <a:lnTo>
                    <a:pt x="122953" y="92906"/>
                  </a:lnTo>
                  <a:lnTo>
                    <a:pt x="126423" y="81612"/>
                  </a:lnTo>
                  <a:lnTo>
                    <a:pt x="129906" y="70030"/>
                  </a:lnTo>
                  <a:lnTo>
                    <a:pt x="133402" y="57981"/>
                  </a:lnTo>
                  <a:lnTo>
                    <a:pt x="137072" y="45786"/>
                  </a:lnTo>
                  <a:lnTo>
                    <a:pt x="141221" y="34132"/>
                  </a:lnTo>
                  <a:lnTo>
                    <a:pt x="145984" y="23384"/>
                  </a:lnTo>
                  <a:lnTo>
                    <a:pt x="151488" y="14049"/>
                  </a:lnTo>
                  <a:lnTo>
                    <a:pt x="157940" y="6917"/>
                  </a:lnTo>
                  <a:lnTo>
                    <a:pt x="165348" y="2210"/>
                  </a:lnTo>
                  <a:lnTo>
                    <a:pt x="173255" y="0"/>
                  </a:lnTo>
                  <a:lnTo>
                    <a:pt x="180868" y="471"/>
                  </a:lnTo>
                  <a:lnTo>
                    <a:pt x="187765" y="3462"/>
                  </a:lnTo>
                  <a:lnTo>
                    <a:pt x="194037" y="8873"/>
                  </a:lnTo>
                  <a:lnTo>
                    <a:pt x="200091" y="16841"/>
                  </a:lnTo>
                  <a:lnTo>
                    <a:pt x="206196" y="27207"/>
                  </a:lnTo>
                  <a:lnTo>
                    <a:pt x="212298" y="39893"/>
                  </a:lnTo>
                  <a:lnTo>
                    <a:pt x="218102" y="55059"/>
                  </a:lnTo>
                  <a:lnTo>
                    <a:pt x="223456" y="72550"/>
                  </a:lnTo>
                  <a:lnTo>
                    <a:pt x="228357" y="91649"/>
                  </a:lnTo>
                  <a:lnTo>
                    <a:pt x="232877" y="111299"/>
                  </a:lnTo>
                  <a:lnTo>
                    <a:pt x="237100" y="130839"/>
                  </a:lnTo>
                  <a:lnTo>
                    <a:pt x="241106" y="149855"/>
                  </a:lnTo>
                  <a:lnTo>
                    <a:pt x="244956" y="168004"/>
                  </a:lnTo>
                  <a:lnTo>
                    <a:pt x="248701" y="185213"/>
                  </a:lnTo>
                  <a:lnTo>
                    <a:pt x="252541" y="201753"/>
                  </a:lnTo>
                  <a:lnTo>
                    <a:pt x="256804" y="218102"/>
                  </a:lnTo>
                  <a:lnTo>
                    <a:pt x="261633" y="234555"/>
                  </a:lnTo>
                  <a:lnTo>
                    <a:pt x="266843" y="251220"/>
                  </a:lnTo>
                  <a:lnTo>
                    <a:pt x="272033" y="268102"/>
                  </a:lnTo>
                  <a:lnTo>
                    <a:pt x="276967" y="285168"/>
                  </a:lnTo>
                  <a:lnTo>
                    <a:pt x="281583" y="302375"/>
                  </a:lnTo>
                  <a:lnTo>
                    <a:pt x="285910" y="319686"/>
                  </a:lnTo>
                  <a:lnTo>
                    <a:pt x="290009" y="337072"/>
                  </a:lnTo>
                  <a:lnTo>
                    <a:pt x="294101" y="354509"/>
                  </a:lnTo>
                  <a:lnTo>
                    <a:pt x="298541" y="371982"/>
                  </a:lnTo>
                  <a:lnTo>
                    <a:pt x="303492" y="389479"/>
                  </a:lnTo>
                  <a:lnTo>
                    <a:pt x="308785" y="406993"/>
                  </a:lnTo>
                  <a:lnTo>
                    <a:pt x="314031" y="424517"/>
                  </a:lnTo>
                  <a:lnTo>
                    <a:pt x="319003" y="442054"/>
                  </a:lnTo>
                  <a:lnTo>
                    <a:pt x="323645" y="459765"/>
                  </a:lnTo>
                  <a:lnTo>
                    <a:pt x="327989" y="477954"/>
                  </a:lnTo>
                  <a:lnTo>
                    <a:pt x="332100" y="496745"/>
                  </a:lnTo>
                  <a:lnTo>
                    <a:pt x="336199" y="515942"/>
                  </a:lnTo>
                  <a:lnTo>
                    <a:pt x="340644" y="535136"/>
                  </a:lnTo>
                  <a:lnTo>
                    <a:pt x="345599" y="554085"/>
                  </a:lnTo>
                  <a:lnTo>
                    <a:pt x="350895" y="572724"/>
                  </a:lnTo>
                  <a:lnTo>
                    <a:pt x="356142" y="591079"/>
                  </a:lnTo>
                  <a:lnTo>
                    <a:pt x="361115" y="609200"/>
                  </a:lnTo>
                  <a:lnTo>
                    <a:pt x="365758" y="626979"/>
                  </a:lnTo>
                  <a:lnTo>
                    <a:pt x="370103" y="644158"/>
                  </a:lnTo>
                  <a:lnTo>
                    <a:pt x="374213" y="660648"/>
                  </a:lnTo>
                  <a:lnTo>
                    <a:pt x="378313" y="676672"/>
                  </a:lnTo>
                  <a:lnTo>
                    <a:pt x="382758" y="692659"/>
                  </a:lnTo>
                  <a:lnTo>
                    <a:pt x="387712" y="708858"/>
                  </a:lnTo>
                  <a:lnTo>
                    <a:pt x="393008" y="725179"/>
                  </a:lnTo>
                  <a:lnTo>
                    <a:pt x="398256" y="741297"/>
                  </a:lnTo>
                  <a:lnTo>
                    <a:pt x="403229" y="757026"/>
                  </a:lnTo>
                  <a:lnTo>
                    <a:pt x="407872" y="772182"/>
                  </a:lnTo>
                  <a:lnTo>
                    <a:pt x="412216" y="786513"/>
                  </a:lnTo>
                  <a:lnTo>
                    <a:pt x="416322" y="799966"/>
                  </a:lnTo>
                  <a:lnTo>
                    <a:pt x="420249" y="812643"/>
                  </a:lnTo>
                  <a:lnTo>
                    <a:pt x="424046" y="824705"/>
                  </a:lnTo>
                  <a:lnTo>
                    <a:pt x="427748" y="836305"/>
                  </a:lnTo>
                  <a:lnTo>
                    <a:pt x="431230" y="847697"/>
                  </a:lnTo>
                  <a:lnTo>
                    <a:pt x="434559" y="860662"/>
                  </a:lnTo>
                  <a:lnTo>
                    <a:pt x="438029" y="879697"/>
                  </a:lnTo>
                  <a:lnTo>
                    <a:pt x="442197" y="91229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37616" y="1965796"/>
              <a:ext cx="242157" cy="24091"/>
            </a:xfrm>
            <a:custGeom>
              <a:avLst/>
              <a:gdLst/>
              <a:ahLst/>
              <a:cxnLst/>
              <a:rect l="0" t="0" r="0" b="0"/>
              <a:pathLst>
                <a:path w="242157" h="24091">
                  <a:moveTo>
                    <a:pt x="242156" y="24090"/>
                  </a:moveTo>
                  <a:lnTo>
                    <a:pt x="233354" y="21156"/>
                  </a:lnTo>
                  <a:lnTo>
                    <a:pt x="225008" y="18374"/>
                  </a:lnTo>
                  <a:lnTo>
                    <a:pt x="216304" y="15474"/>
                  </a:lnTo>
                  <a:lnTo>
                    <a:pt x="207011" y="12434"/>
                  </a:lnTo>
                  <a:lnTo>
                    <a:pt x="196867" y="9269"/>
                  </a:lnTo>
                  <a:lnTo>
                    <a:pt x="185822" y="6014"/>
                  </a:lnTo>
                  <a:lnTo>
                    <a:pt x="173982" y="3022"/>
                  </a:lnTo>
                  <a:lnTo>
                    <a:pt x="161512" y="927"/>
                  </a:lnTo>
                  <a:lnTo>
                    <a:pt x="148570" y="0"/>
                  </a:lnTo>
                  <a:lnTo>
                    <a:pt x="135287" y="24"/>
                  </a:lnTo>
                  <a:lnTo>
                    <a:pt x="121765" y="495"/>
                  </a:lnTo>
                  <a:lnTo>
                    <a:pt x="108077" y="1074"/>
                  </a:lnTo>
                  <a:lnTo>
                    <a:pt x="94276" y="1766"/>
                  </a:lnTo>
                  <a:lnTo>
                    <a:pt x="80397" y="2828"/>
                  </a:lnTo>
                  <a:lnTo>
                    <a:pt x="66479" y="4387"/>
                  </a:lnTo>
                  <a:lnTo>
                    <a:pt x="52953" y="6272"/>
                  </a:lnTo>
                  <a:lnTo>
                    <a:pt x="39208" y="8281"/>
                  </a:lnTo>
                  <a:lnTo>
                    <a:pt x="22918" y="10591"/>
                  </a:lnTo>
                  <a:lnTo>
                    <a:pt x="0" y="1356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58756" y="1817562"/>
              <a:ext cx="231628" cy="340781"/>
            </a:xfrm>
            <a:custGeom>
              <a:avLst/>
              <a:gdLst/>
              <a:ahLst/>
              <a:cxnLst/>
              <a:rect l="0" t="0" r="0" b="0"/>
              <a:pathLst>
                <a:path w="231628" h="340781">
                  <a:moveTo>
                    <a:pt x="0" y="88096"/>
                  </a:moveTo>
                  <a:lnTo>
                    <a:pt x="0" y="99831"/>
                  </a:lnTo>
                  <a:lnTo>
                    <a:pt x="0" y="110960"/>
                  </a:lnTo>
                  <a:lnTo>
                    <a:pt x="4" y="122562"/>
                  </a:lnTo>
                  <a:lnTo>
                    <a:pt x="177" y="134896"/>
                  </a:lnTo>
                  <a:lnTo>
                    <a:pt x="826" y="148205"/>
                  </a:lnTo>
                  <a:lnTo>
                    <a:pt x="2074" y="162519"/>
                  </a:lnTo>
                  <a:lnTo>
                    <a:pt x="3727" y="177869"/>
                  </a:lnTo>
                  <a:lnTo>
                    <a:pt x="5375" y="194379"/>
                  </a:lnTo>
                  <a:lnTo>
                    <a:pt x="6783" y="211994"/>
                  </a:lnTo>
                  <a:lnTo>
                    <a:pt x="8048" y="230212"/>
                  </a:lnTo>
                  <a:lnTo>
                    <a:pt x="9504" y="248206"/>
                  </a:lnTo>
                  <a:lnTo>
                    <a:pt x="11331" y="265528"/>
                  </a:lnTo>
                  <a:lnTo>
                    <a:pt x="13389" y="282090"/>
                  </a:lnTo>
                  <a:lnTo>
                    <a:pt x="15316" y="297979"/>
                  </a:lnTo>
                  <a:lnTo>
                    <a:pt x="16885" y="313238"/>
                  </a:lnTo>
                  <a:lnTo>
                    <a:pt x="17186" y="324615"/>
                  </a:lnTo>
                  <a:lnTo>
                    <a:pt x="15872" y="328059"/>
                  </a:lnTo>
                  <a:lnTo>
                    <a:pt x="14361" y="325108"/>
                  </a:lnTo>
                  <a:lnTo>
                    <a:pt x="12999" y="318176"/>
                  </a:lnTo>
                  <a:lnTo>
                    <a:pt x="11502" y="309146"/>
                  </a:lnTo>
                  <a:lnTo>
                    <a:pt x="9668" y="299117"/>
                  </a:lnTo>
                  <a:lnTo>
                    <a:pt x="7617" y="288162"/>
                  </a:lnTo>
                  <a:lnTo>
                    <a:pt x="5700" y="275625"/>
                  </a:lnTo>
                  <a:lnTo>
                    <a:pt x="4116" y="261242"/>
                  </a:lnTo>
                  <a:lnTo>
                    <a:pt x="2902" y="245482"/>
                  </a:lnTo>
                  <a:lnTo>
                    <a:pt x="2013" y="229279"/>
                  </a:lnTo>
                  <a:lnTo>
                    <a:pt x="1381" y="213222"/>
                  </a:lnTo>
                  <a:lnTo>
                    <a:pt x="940" y="197372"/>
                  </a:lnTo>
                  <a:lnTo>
                    <a:pt x="636" y="181443"/>
                  </a:lnTo>
                  <a:lnTo>
                    <a:pt x="433" y="165249"/>
                  </a:lnTo>
                  <a:lnTo>
                    <a:pt x="466" y="148747"/>
                  </a:lnTo>
                  <a:lnTo>
                    <a:pt x="1019" y="131969"/>
                  </a:lnTo>
                  <a:lnTo>
                    <a:pt x="2208" y="114979"/>
                  </a:lnTo>
                  <a:lnTo>
                    <a:pt x="3991" y="98160"/>
                  </a:lnTo>
                  <a:lnTo>
                    <a:pt x="6259" y="82174"/>
                  </a:lnTo>
                  <a:lnTo>
                    <a:pt x="8905" y="67318"/>
                  </a:lnTo>
                  <a:lnTo>
                    <a:pt x="12156" y="53717"/>
                  </a:lnTo>
                  <a:lnTo>
                    <a:pt x="16548" y="41493"/>
                  </a:lnTo>
                  <a:lnTo>
                    <a:pt x="22288" y="30576"/>
                  </a:lnTo>
                  <a:lnTo>
                    <a:pt x="29432" y="21074"/>
                  </a:lnTo>
                  <a:lnTo>
                    <a:pt x="38054" y="13353"/>
                  </a:lnTo>
                  <a:lnTo>
                    <a:pt x="48038" y="7458"/>
                  </a:lnTo>
                  <a:lnTo>
                    <a:pt x="58980" y="3310"/>
                  </a:lnTo>
                  <a:lnTo>
                    <a:pt x="70307" y="884"/>
                  </a:lnTo>
                  <a:lnTo>
                    <a:pt x="81662" y="0"/>
                  </a:lnTo>
                  <a:lnTo>
                    <a:pt x="92894" y="693"/>
                  </a:lnTo>
                  <a:lnTo>
                    <a:pt x="103968" y="3278"/>
                  </a:lnTo>
                  <a:lnTo>
                    <a:pt x="114893" y="7765"/>
                  </a:lnTo>
                  <a:lnTo>
                    <a:pt x="125536" y="14218"/>
                  </a:lnTo>
                  <a:lnTo>
                    <a:pt x="135617" y="22902"/>
                  </a:lnTo>
                  <a:lnTo>
                    <a:pt x="145030" y="33746"/>
                  </a:lnTo>
                  <a:lnTo>
                    <a:pt x="153828" y="46417"/>
                  </a:lnTo>
                  <a:lnTo>
                    <a:pt x="162124" y="60510"/>
                  </a:lnTo>
                  <a:lnTo>
                    <a:pt x="170040" y="75653"/>
                  </a:lnTo>
                  <a:lnTo>
                    <a:pt x="177679" y="91547"/>
                  </a:lnTo>
                  <a:lnTo>
                    <a:pt x="185123" y="107968"/>
                  </a:lnTo>
                  <a:lnTo>
                    <a:pt x="192421" y="124752"/>
                  </a:lnTo>
                  <a:lnTo>
                    <a:pt x="199290" y="141785"/>
                  </a:lnTo>
                  <a:lnTo>
                    <a:pt x="205143" y="158986"/>
                  </a:lnTo>
                  <a:lnTo>
                    <a:pt x="209748" y="176293"/>
                  </a:lnTo>
                  <a:lnTo>
                    <a:pt x="213348" y="193339"/>
                  </a:lnTo>
                  <a:lnTo>
                    <a:pt x="216462" y="209486"/>
                  </a:lnTo>
                  <a:lnTo>
                    <a:pt x="219444" y="224462"/>
                  </a:lnTo>
                  <a:lnTo>
                    <a:pt x="222297" y="238485"/>
                  </a:lnTo>
                  <a:lnTo>
                    <a:pt x="224767" y="252057"/>
                  </a:lnTo>
                  <a:lnTo>
                    <a:pt x="226729" y="265516"/>
                  </a:lnTo>
                  <a:lnTo>
                    <a:pt x="228202" y="278798"/>
                  </a:lnTo>
                  <a:lnTo>
                    <a:pt x="229426" y="293032"/>
                  </a:lnTo>
                  <a:lnTo>
                    <a:pt x="230506" y="311710"/>
                  </a:lnTo>
                  <a:lnTo>
                    <a:pt x="231627" y="3407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06197" y="1368704"/>
              <a:ext cx="52643" cy="779110"/>
            </a:xfrm>
            <a:custGeom>
              <a:avLst/>
              <a:gdLst/>
              <a:ahLst/>
              <a:cxnLst/>
              <a:rect l="0" t="0" r="0" b="0"/>
              <a:pathLst>
                <a:path w="52643" h="779110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4"/>
                  </a:lnTo>
                  <a:lnTo>
                    <a:pt x="0" y="76729"/>
                  </a:lnTo>
                  <a:lnTo>
                    <a:pt x="0" y="90896"/>
                  </a:lnTo>
                  <a:lnTo>
                    <a:pt x="0" y="105036"/>
                  </a:lnTo>
                  <a:lnTo>
                    <a:pt x="0" y="119150"/>
                  </a:lnTo>
                  <a:lnTo>
                    <a:pt x="0" y="133242"/>
                  </a:lnTo>
                  <a:lnTo>
                    <a:pt x="0" y="147318"/>
                  </a:lnTo>
                  <a:lnTo>
                    <a:pt x="0" y="161382"/>
                  </a:lnTo>
                  <a:lnTo>
                    <a:pt x="0" y="175443"/>
                  </a:lnTo>
                  <a:lnTo>
                    <a:pt x="0" y="189666"/>
                  </a:lnTo>
                  <a:lnTo>
                    <a:pt x="0" y="204360"/>
                  </a:lnTo>
                  <a:lnTo>
                    <a:pt x="5" y="219657"/>
                  </a:lnTo>
                  <a:lnTo>
                    <a:pt x="177" y="235524"/>
                  </a:lnTo>
                  <a:lnTo>
                    <a:pt x="825" y="251861"/>
                  </a:lnTo>
                  <a:lnTo>
                    <a:pt x="2074" y="268552"/>
                  </a:lnTo>
                  <a:lnTo>
                    <a:pt x="3726" y="285337"/>
                  </a:lnTo>
                  <a:lnTo>
                    <a:pt x="5374" y="301832"/>
                  </a:lnTo>
                  <a:lnTo>
                    <a:pt x="6782" y="317856"/>
                  </a:lnTo>
                  <a:lnTo>
                    <a:pt x="8047" y="333565"/>
                  </a:lnTo>
                  <a:lnTo>
                    <a:pt x="9504" y="349339"/>
                  </a:lnTo>
                  <a:lnTo>
                    <a:pt x="11331" y="365399"/>
                  </a:lnTo>
                  <a:lnTo>
                    <a:pt x="13388" y="381798"/>
                  </a:lnTo>
                  <a:lnTo>
                    <a:pt x="15316" y="398499"/>
                  </a:lnTo>
                  <a:lnTo>
                    <a:pt x="16910" y="415439"/>
                  </a:lnTo>
                  <a:lnTo>
                    <a:pt x="18132" y="432392"/>
                  </a:lnTo>
                  <a:lnTo>
                    <a:pt x="19028" y="449000"/>
                  </a:lnTo>
                  <a:lnTo>
                    <a:pt x="19670" y="465100"/>
                  </a:lnTo>
                  <a:lnTo>
                    <a:pt x="20287" y="480860"/>
                  </a:lnTo>
                  <a:lnTo>
                    <a:pt x="21241" y="496669"/>
                  </a:lnTo>
                  <a:lnTo>
                    <a:pt x="22704" y="512761"/>
                  </a:lnTo>
                  <a:lnTo>
                    <a:pt x="24671" y="529521"/>
                  </a:lnTo>
                  <a:lnTo>
                    <a:pt x="27063" y="547529"/>
                  </a:lnTo>
                  <a:lnTo>
                    <a:pt x="29779" y="566982"/>
                  </a:lnTo>
                  <a:lnTo>
                    <a:pt x="32567" y="587590"/>
                  </a:lnTo>
                  <a:lnTo>
                    <a:pt x="35053" y="608795"/>
                  </a:lnTo>
                  <a:lnTo>
                    <a:pt x="37057" y="630191"/>
                  </a:lnTo>
                  <a:lnTo>
                    <a:pt x="38740" y="651098"/>
                  </a:lnTo>
                  <a:lnTo>
                    <a:pt x="40485" y="670522"/>
                  </a:lnTo>
                  <a:lnTo>
                    <a:pt x="42509" y="688062"/>
                  </a:lnTo>
                  <a:lnTo>
                    <a:pt x="44710" y="703955"/>
                  </a:lnTo>
                  <a:lnTo>
                    <a:pt x="46966" y="720675"/>
                  </a:lnTo>
                  <a:lnTo>
                    <a:pt x="49478" y="743041"/>
                  </a:lnTo>
                  <a:lnTo>
                    <a:pt x="52642" y="77910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6155" y="1642445"/>
              <a:ext cx="410613" cy="52644"/>
            </a:xfrm>
            <a:custGeom>
              <a:avLst/>
              <a:gdLst/>
              <a:ahLst/>
              <a:cxnLst/>
              <a:rect l="0" t="0" r="0" b="0"/>
              <a:pathLst>
                <a:path w="410613" h="52644">
                  <a:moveTo>
                    <a:pt x="410612" y="0"/>
                  </a:moveTo>
                  <a:lnTo>
                    <a:pt x="396009" y="67"/>
                  </a:lnTo>
                  <a:lnTo>
                    <a:pt x="382739" y="707"/>
                  </a:lnTo>
                  <a:lnTo>
                    <a:pt x="369524" y="2004"/>
                  </a:lnTo>
                  <a:lnTo>
                    <a:pt x="355663" y="3864"/>
                  </a:lnTo>
                  <a:lnTo>
                    <a:pt x="340210" y="6180"/>
                  </a:lnTo>
                  <a:lnTo>
                    <a:pt x="322802" y="8842"/>
                  </a:lnTo>
                  <a:lnTo>
                    <a:pt x="303732" y="11593"/>
                  </a:lnTo>
                  <a:lnTo>
                    <a:pt x="283640" y="14052"/>
                  </a:lnTo>
                  <a:lnTo>
                    <a:pt x="263026" y="16039"/>
                  </a:lnTo>
                  <a:lnTo>
                    <a:pt x="242492" y="17710"/>
                  </a:lnTo>
                  <a:lnTo>
                    <a:pt x="222794" y="19446"/>
                  </a:lnTo>
                  <a:lnTo>
                    <a:pt x="204247" y="21468"/>
                  </a:lnTo>
                  <a:lnTo>
                    <a:pt x="186490" y="23829"/>
                  </a:lnTo>
                  <a:lnTo>
                    <a:pt x="168719" y="26493"/>
                  </a:lnTo>
                  <a:lnTo>
                    <a:pt x="150453" y="29399"/>
                  </a:lnTo>
                  <a:lnTo>
                    <a:pt x="131400" y="32486"/>
                  </a:lnTo>
                  <a:lnTo>
                    <a:pt x="111304" y="35705"/>
                  </a:lnTo>
                  <a:lnTo>
                    <a:pt x="90177" y="39011"/>
                  </a:lnTo>
                  <a:lnTo>
                    <a:pt x="69231" y="42225"/>
                  </a:lnTo>
                  <a:lnTo>
                    <a:pt x="48700" y="45344"/>
                  </a:lnTo>
                  <a:lnTo>
                    <a:pt x="26783" y="48642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68746" y="1785225"/>
              <a:ext cx="237855" cy="326542"/>
            </a:xfrm>
            <a:custGeom>
              <a:avLst/>
              <a:gdLst/>
              <a:ahLst/>
              <a:cxnLst/>
              <a:rect l="0" t="0" r="0" b="0"/>
              <a:pathLst>
                <a:path w="237855" h="326542">
                  <a:moveTo>
                    <a:pt x="58549" y="120433"/>
                  </a:moveTo>
                  <a:lnTo>
                    <a:pt x="67350" y="123366"/>
                  </a:lnTo>
                  <a:lnTo>
                    <a:pt x="75697" y="126149"/>
                  </a:lnTo>
                  <a:lnTo>
                    <a:pt x="84405" y="129039"/>
                  </a:lnTo>
                  <a:lnTo>
                    <a:pt x="93871" y="131733"/>
                  </a:lnTo>
                  <a:lnTo>
                    <a:pt x="104663" y="133602"/>
                  </a:lnTo>
                  <a:lnTo>
                    <a:pt x="116957" y="134360"/>
                  </a:lnTo>
                  <a:lnTo>
                    <a:pt x="130449" y="134047"/>
                  </a:lnTo>
                  <a:lnTo>
                    <a:pt x="144568" y="132845"/>
                  </a:lnTo>
                  <a:lnTo>
                    <a:pt x="158904" y="130957"/>
                  </a:lnTo>
                  <a:lnTo>
                    <a:pt x="172934" y="128402"/>
                  </a:lnTo>
                  <a:lnTo>
                    <a:pt x="185967" y="125017"/>
                  </a:lnTo>
                  <a:lnTo>
                    <a:pt x="197722" y="120776"/>
                  </a:lnTo>
                  <a:lnTo>
                    <a:pt x="208105" y="115624"/>
                  </a:lnTo>
                  <a:lnTo>
                    <a:pt x="217022" y="109409"/>
                  </a:lnTo>
                  <a:lnTo>
                    <a:pt x="224570" y="102152"/>
                  </a:lnTo>
                  <a:lnTo>
                    <a:pt x="230658" y="94006"/>
                  </a:lnTo>
                  <a:lnTo>
                    <a:pt x="234934" y="85168"/>
                  </a:lnTo>
                  <a:lnTo>
                    <a:pt x="237359" y="75822"/>
                  </a:lnTo>
                  <a:lnTo>
                    <a:pt x="237854" y="66276"/>
                  </a:lnTo>
                  <a:lnTo>
                    <a:pt x="236142" y="56948"/>
                  </a:lnTo>
                  <a:lnTo>
                    <a:pt x="232285" y="48046"/>
                  </a:lnTo>
                  <a:lnTo>
                    <a:pt x="226612" y="39596"/>
                  </a:lnTo>
                  <a:lnTo>
                    <a:pt x="219525" y="31533"/>
                  </a:lnTo>
                  <a:lnTo>
                    <a:pt x="211382" y="23784"/>
                  </a:lnTo>
                  <a:lnTo>
                    <a:pt x="202154" y="16596"/>
                  </a:lnTo>
                  <a:lnTo>
                    <a:pt x="191452" y="10520"/>
                  </a:lnTo>
                  <a:lnTo>
                    <a:pt x="179186" y="5770"/>
                  </a:lnTo>
                  <a:lnTo>
                    <a:pt x="165865" y="2412"/>
                  </a:lnTo>
                  <a:lnTo>
                    <a:pt x="152386" y="524"/>
                  </a:lnTo>
                  <a:lnTo>
                    <a:pt x="139283" y="0"/>
                  </a:lnTo>
                  <a:lnTo>
                    <a:pt x="126724" y="767"/>
                  </a:lnTo>
                  <a:lnTo>
                    <a:pt x="114683" y="2868"/>
                  </a:lnTo>
                  <a:lnTo>
                    <a:pt x="103068" y="6209"/>
                  </a:lnTo>
                  <a:lnTo>
                    <a:pt x="91775" y="10738"/>
                  </a:lnTo>
                  <a:lnTo>
                    <a:pt x="80718" y="16527"/>
                  </a:lnTo>
                  <a:lnTo>
                    <a:pt x="69832" y="23495"/>
                  </a:lnTo>
                  <a:lnTo>
                    <a:pt x="59231" y="31444"/>
                  </a:lnTo>
                  <a:lnTo>
                    <a:pt x="49185" y="40151"/>
                  </a:lnTo>
                  <a:lnTo>
                    <a:pt x="39803" y="49418"/>
                  </a:lnTo>
                  <a:lnTo>
                    <a:pt x="31197" y="59250"/>
                  </a:lnTo>
                  <a:lnTo>
                    <a:pt x="23563" y="69835"/>
                  </a:lnTo>
                  <a:lnTo>
                    <a:pt x="16915" y="81216"/>
                  </a:lnTo>
                  <a:lnTo>
                    <a:pt x="11281" y="93300"/>
                  </a:lnTo>
                  <a:lnTo>
                    <a:pt x="6786" y="105944"/>
                  </a:lnTo>
                  <a:lnTo>
                    <a:pt x="3396" y="119007"/>
                  </a:lnTo>
                  <a:lnTo>
                    <a:pt x="1101" y="132372"/>
                  </a:lnTo>
                  <a:lnTo>
                    <a:pt x="0" y="145950"/>
                  </a:lnTo>
                  <a:lnTo>
                    <a:pt x="42" y="159672"/>
                  </a:lnTo>
                  <a:lnTo>
                    <a:pt x="1205" y="173326"/>
                  </a:lnTo>
                  <a:lnTo>
                    <a:pt x="3580" y="186574"/>
                  </a:lnTo>
                  <a:lnTo>
                    <a:pt x="7108" y="199264"/>
                  </a:lnTo>
                  <a:lnTo>
                    <a:pt x="11764" y="211413"/>
                  </a:lnTo>
                  <a:lnTo>
                    <a:pt x="17639" y="223112"/>
                  </a:lnTo>
                  <a:lnTo>
                    <a:pt x="24665" y="234461"/>
                  </a:lnTo>
                  <a:lnTo>
                    <a:pt x="32653" y="245388"/>
                  </a:lnTo>
                  <a:lnTo>
                    <a:pt x="41386" y="255661"/>
                  </a:lnTo>
                  <a:lnTo>
                    <a:pt x="50662" y="265203"/>
                  </a:lnTo>
                  <a:lnTo>
                    <a:pt x="60160" y="274087"/>
                  </a:lnTo>
                  <a:lnTo>
                    <a:pt x="69456" y="282440"/>
                  </a:lnTo>
                  <a:lnTo>
                    <a:pt x="78345" y="290390"/>
                  </a:lnTo>
                  <a:lnTo>
                    <a:pt x="87127" y="297882"/>
                  </a:lnTo>
                  <a:lnTo>
                    <a:pt x="96477" y="304695"/>
                  </a:lnTo>
                  <a:lnTo>
                    <a:pt x="106735" y="310756"/>
                  </a:lnTo>
                  <a:lnTo>
                    <a:pt x="117916" y="315979"/>
                  </a:lnTo>
                  <a:lnTo>
                    <a:pt x="129879" y="320190"/>
                  </a:lnTo>
                  <a:lnTo>
                    <a:pt x="142440" y="323386"/>
                  </a:lnTo>
                  <a:lnTo>
                    <a:pt x="155217" y="325526"/>
                  </a:lnTo>
                  <a:lnTo>
                    <a:pt x="169107" y="326541"/>
                  </a:lnTo>
                  <a:lnTo>
                    <a:pt x="187562" y="325402"/>
                  </a:lnTo>
                  <a:lnTo>
                    <a:pt x="216477" y="32047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3390" y="1792557"/>
              <a:ext cx="208746" cy="313143"/>
            </a:xfrm>
            <a:custGeom>
              <a:avLst/>
              <a:gdLst/>
              <a:ahLst/>
              <a:cxnLst/>
              <a:rect l="0" t="0" r="0" b="0"/>
              <a:pathLst>
                <a:path w="208746" h="313143">
                  <a:moveTo>
                    <a:pt x="208745" y="7816"/>
                  </a:moveTo>
                  <a:lnTo>
                    <a:pt x="196942" y="4949"/>
                  </a:lnTo>
                  <a:lnTo>
                    <a:pt x="185173" y="2807"/>
                  </a:lnTo>
                  <a:lnTo>
                    <a:pt x="172283" y="1208"/>
                  </a:lnTo>
                  <a:lnTo>
                    <a:pt x="158435" y="201"/>
                  </a:lnTo>
                  <a:lnTo>
                    <a:pt x="144107" y="0"/>
                  </a:lnTo>
                  <a:lnTo>
                    <a:pt x="129647" y="661"/>
                  </a:lnTo>
                  <a:lnTo>
                    <a:pt x="115543" y="2245"/>
                  </a:lnTo>
                  <a:lnTo>
                    <a:pt x="102463" y="4905"/>
                  </a:lnTo>
                  <a:lnTo>
                    <a:pt x="90675" y="8621"/>
                  </a:lnTo>
                  <a:lnTo>
                    <a:pt x="80102" y="13234"/>
                  </a:lnTo>
                  <a:lnTo>
                    <a:pt x="70525" y="18547"/>
                  </a:lnTo>
                  <a:lnTo>
                    <a:pt x="61707" y="24387"/>
                  </a:lnTo>
                  <a:lnTo>
                    <a:pt x="53442" y="30935"/>
                  </a:lnTo>
                  <a:lnTo>
                    <a:pt x="45571" y="38693"/>
                  </a:lnTo>
                  <a:lnTo>
                    <a:pt x="37976" y="47837"/>
                  </a:lnTo>
                  <a:lnTo>
                    <a:pt x="30738" y="58079"/>
                  </a:lnTo>
                  <a:lnTo>
                    <a:pt x="24103" y="68872"/>
                  </a:lnTo>
                  <a:lnTo>
                    <a:pt x="18164" y="79839"/>
                  </a:lnTo>
                  <a:lnTo>
                    <a:pt x="13025" y="90965"/>
                  </a:lnTo>
                  <a:lnTo>
                    <a:pt x="8871" y="102493"/>
                  </a:lnTo>
                  <a:lnTo>
                    <a:pt x="5709" y="114543"/>
                  </a:lnTo>
                  <a:lnTo>
                    <a:pt x="3398" y="127093"/>
                  </a:lnTo>
                  <a:lnTo>
                    <a:pt x="1756" y="140057"/>
                  </a:lnTo>
                  <a:lnTo>
                    <a:pt x="615" y="153333"/>
                  </a:lnTo>
                  <a:lnTo>
                    <a:pt x="0" y="166674"/>
                  </a:lnTo>
                  <a:lnTo>
                    <a:pt x="111" y="179704"/>
                  </a:lnTo>
                  <a:lnTo>
                    <a:pt x="1004" y="192244"/>
                  </a:lnTo>
                  <a:lnTo>
                    <a:pt x="2757" y="204291"/>
                  </a:lnTo>
                  <a:lnTo>
                    <a:pt x="5536" y="215921"/>
                  </a:lnTo>
                  <a:lnTo>
                    <a:pt x="9335" y="227223"/>
                  </a:lnTo>
                  <a:lnTo>
                    <a:pt x="14004" y="238120"/>
                  </a:lnTo>
                  <a:lnTo>
                    <a:pt x="19355" y="248371"/>
                  </a:lnTo>
                  <a:lnTo>
                    <a:pt x="25217" y="257899"/>
                  </a:lnTo>
                  <a:lnTo>
                    <a:pt x="31609" y="266774"/>
                  </a:lnTo>
                  <a:lnTo>
                    <a:pt x="38731" y="275121"/>
                  </a:lnTo>
                  <a:lnTo>
                    <a:pt x="46638" y="283062"/>
                  </a:lnTo>
                  <a:lnTo>
                    <a:pt x="55406" y="290378"/>
                  </a:lnTo>
                  <a:lnTo>
                    <a:pt x="65203" y="296541"/>
                  </a:lnTo>
                  <a:lnTo>
                    <a:pt x="76024" y="301352"/>
                  </a:lnTo>
                  <a:lnTo>
                    <a:pt x="87883" y="304922"/>
                  </a:lnTo>
                  <a:lnTo>
                    <a:pt x="100902" y="307484"/>
                  </a:lnTo>
                  <a:lnTo>
                    <a:pt x="115012" y="309282"/>
                  </a:lnTo>
                  <a:lnTo>
                    <a:pt x="129469" y="310528"/>
                  </a:lnTo>
                  <a:lnTo>
                    <a:pt x="144463" y="311515"/>
                  </a:lnTo>
                  <a:lnTo>
                    <a:pt x="162428" y="312337"/>
                  </a:lnTo>
                  <a:lnTo>
                    <a:pt x="187688" y="3131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14669" y="1825443"/>
              <a:ext cx="265438" cy="330116"/>
            </a:xfrm>
            <a:custGeom>
              <a:avLst/>
              <a:gdLst/>
              <a:ahLst/>
              <a:cxnLst/>
              <a:rect l="0" t="0" r="0" b="0"/>
              <a:pathLst>
                <a:path w="265438" h="330116">
                  <a:moveTo>
                    <a:pt x="75921" y="164443"/>
                  </a:moveTo>
                  <a:lnTo>
                    <a:pt x="87723" y="158709"/>
                  </a:lnTo>
                  <a:lnTo>
                    <a:pt x="99492" y="154425"/>
                  </a:lnTo>
                  <a:lnTo>
                    <a:pt x="112378" y="151215"/>
                  </a:lnTo>
                  <a:lnTo>
                    <a:pt x="126054" y="148681"/>
                  </a:lnTo>
                  <a:lnTo>
                    <a:pt x="139733" y="146335"/>
                  </a:lnTo>
                  <a:lnTo>
                    <a:pt x="152949" y="143887"/>
                  </a:lnTo>
                  <a:lnTo>
                    <a:pt x="165574" y="141233"/>
                  </a:lnTo>
                  <a:lnTo>
                    <a:pt x="177653" y="138368"/>
                  </a:lnTo>
                  <a:lnTo>
                    <a:pt x="189292" y="135325"/>
                  </a:lnTo>
                  <a:lnTo>
                    <a:pt x="200597" y="132145"/>
                  </a:lnTo>
                  <a:lnTo>
                    <a:pt x="211663" y="128864"/>
                  </a:lnTo>
                  <a:lnTo>
                    <a:pt x="222550" y="125502"/>
                  </a:lnTo>
                  <a:lnTo>
                    <a:pt x="232982" y="121754"/>
                  </a:lnTo>
                  <a:lnTo>
                    <a:pt x="242383" y="117020"/>
                  </a:lnTo>
                  <a:lnTo>
                    <a:pt x="250509" y="111053"/>
                  </a:lnTo>
                  <a:lnTo>
                    <a:pt x="257117" y="103925"/>
                  </a:lnTo>
                  <a:lnTo>
                    <a:pt x="261807" y="95844"/>
                  </a:lnTo>
                  <a:lnTo>
                    <a:pt x="264547" y="87037"/>
                  </a:lnTo>
                  <a:lnTo>
                    <a:pt x="265437" y="77701"/>
                  </a:lnTo>
                  <a:lnTo>
                    <a:pt x="264531" y="67989"/>
                  </a:lnTo>
                  <a:lnTo>
                    <a:pt x="262031" y="58025"/>
                  </a:lnTo>
                  <a:lnTo>
                    <a:pt x="258085" y="48218"/>
                  </a:lnTo>
                  <a:lnTo>
                    <a:pt x="252696" y="39239"/>
                  </a:lnTo>
                  <a:lnTo>
                    <a:pt x="246000" y="31387"/>
                  </a:lnTo>
                  <a:lnTo>
                    <a:pt x="238234" y="24623"/>
                  </a:lnTo>
                  <a:lnTo>
                    <a:pt x="229651" y="18764"/>
                  </a:lnTo>
                  <a:lnTo>
                    <a:pt x="220462" y="13603"/>
                  </a:lnTo>
                  <a:lnTo>
                    <a:pt x="210513" y="9118"/>
                  </a:lnTo>
                  <a:lnTo>
                    <a:pt x="199317" y="5470"/>
                  </a:lnTo>
                  <a:lnTo>
                    <a:pt x="186717" y="2682"/>
                  </a:lnTo>
                  <a:lnTo>
                    <a:pt x="173170" y="809"/>
                  </a:lnTo>
                  <a:lnTo>
                    <a:pt x="159537" y="0"/>
                  </a:lnTo>
                  <a:lnTo>
                    <a:pt x="146333" y="240"/>
                  </a:lnTo>
                  <a:lnTo>
                    <a:pt x="133705" y="1537"/>
                  </a:lnTo>
                  <a:lnTo>
                    <a:pt x="121618" y="4003"/>
                  </a:lnTo>
                  <a:lnTo>
                    <a:pt x="109973" y="7592"/>
                  </a:lnTo>
                  <a:lnTo>
                    <a:pt x="98660" y="12290"/>
                  </a:lnTo>
                  <a:lnTo>
                    <a:pt x="87590" y="18192"/>
                  </a:lnTo>
                  <a:lnTo>
                    <a:pt x="76694" y="25236"/>
                  </a:lnTo>
                  <a:lnTo>
                    <a:pt x="66087" y="33237"/>
                  </a:lnTo>
                  <a:lnTo>
                    <a:pt x="56038" y="41978"/>
                  </a:lnTo>
                  <a:lnTo>
                    <a:pt x="46652" y="51268"/>
                  </a:lnTo>
                  <a:lnTo>
                    <a:pt x="38045" y="61116"/>
                  </a:lnTo>
                  <a:lnTo>
                    <a:pt x="30410" y="71711"/>
                  </a:lnTo>
                  <a:lnTo>
                    <a:pt x="23755" y="83099"/>
                  </a:lnTo>
                  <a:lnTo>
                    <a:pt x="17948" y="95187"/>
                  </a:lnTo>
                  <a:lnTo>
                    <a:pt x="12805" y="107834"/>
                  </a:lnTo>
                  <a:lnTo>
                    <a:pt x="8165" y="120899"/>
                  </a:lnTo>
                  <a:lnTo>
                    <a:pt x="4217" y="134265"/>
                  </a:lnTo>
                  <a:lnTo>
                    <a:pt x="1469" y="147845"/>
                  </a:lnTo>
                  <a:lnTo>
                    <a:pt x="104" y="161567"/>
                  </a:lnTo>
                  <a:lnTo>
                    <a:pt x="0" y="175222"/>
                  </a:lnTo>
                  <a:lnTo>
                    <a:pt x="919" y="188470"/>
                  </a:lnTo>
                  <a:lnTo>
                    <a:pt x="2611" y="201164"/>
                  </a:lnTo>
                  <a:lnTo>
                    <a:pt x="4865" y="213486"/>
                  </a:lnTo>
                  <a:lnTo>
                    <a:pt x="7515" y="225833"/>
                  </a:lnTo>
                  <a:lnTo>
                    <a:pt x="10445" y="238431"/>
                  </a:lnTo>
                  <a:lnTo>
                    <a:pt x="13732" y="251012"/>
                  </a:lnTo>
                  <a:lnTo>
                    <a:pt x="17625" y="262932"/>
                  </a:lnTo>
                  <a:lnTo>
                    <a:pt x="22218" y="273877"/>
                  </a:lnTo>
                  <a:lnTo>
                    <a:pt x="27780" y="283854"/>
                  </a:lnTo>
                  <a:lnTo>
                    <a:pt x="34802" y="293015"/>
                  </a:lnTo>
                  <a:lnTo>
                    <a:pt x="43421" y="301538"/>
                  </a:lnTo>
                  <a:lnTo>
                    <a:pt x="53464" y="309263"/>
                  </a:lnTo>
                  <a:lnTo>
                    <a:pt x="64646" y="315706"/>
                  </a:lnTo>
                  <a:lnTo>
                    <a:pt x="76686" y="320710"/>
                  </a:lnTo>
                  <a:lnTo>
                    <a:pt x="89345" y="324410"/>
                  </a:lnTo>
                  <a:lnTo>
                    <a:pt x="102441" y="327060"/>
                  </a:lnTo>
                  <a:lnTo>
                    <a:pt x="115829" y="328913"/>
                  </a:lnTo>
                  <a:lnTo>
                    <a:pt x="129195" y="329997"/>
                  </a:lnTo>
                  <a:lnTo>
                    <a:pt x="143559" y="330115"/>
                  </a:lnTo>
                  <a:lnTo>
                    <a:pt x="162418" y="328163"/>
                  </a:lnTo>
                  <a:lnTo>
                    <a:pt x="191735" y="3223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66327" y="1414660"/>
              <a:ext cx="279397" cy="783825"/>
            </a:xfrm>
            <a:custGeom>
              <a:avLst/>
              <a:gdLst/>
              <a:ahLst/>
              <a:cxnLst/>
              <a:rect l="0" t="0" r="0" b="0"/>
              <a:pathLst>
                <a:path w="279397" h="783825">
                  <a:moveTo>
                    <a:pt x="198046" y="627868"/>
                  </a:moveTo>
                  <a:lnTo>
                    <a:pt x="200845" y="616133"/>
                  </a:lnTo>
                  <a:lnTo>
                    <a:pt x="202348" y="605004"/>
                  </a:lnTo>
                  <a:lnTo>
                    <a:pt x="202653" y="593410"/>
                  </a:lnTo>
                  <a:lnTo>
                    <a:pt x="201974" y="581422"/>
                  </a:lnTo>
                  <a:lnTo>
                    <a:pt x="200507" y="569410"/>
                  </a:lnTo>
                  <a:lnTo>
                    <a:pt x="198429" y="557612"/>
                  </a:lnTo>
                  <a:lnTo>
                    <a:pt x="195574" y="546258"/>
                  </a:lnTo>
                  <a:lnTo>
                    <a:pt x="191454" y="535638"/>
                  </a:lnTo>
                  <a:lnTo>
                    <a:pt x="185896" y="525841"/>
                  </a:lnTo>
                  <a:lnTo>
                    <a:pt x="178706" y="517112"/>
                  </a:lnTo>
                  <a:lnTo>
                    <a:pt x="169521" y="509919"/>
                  </a:lnTo>
                  <a:lnTo>
                    <a:pt x="158345" y="504382"/>
                  </a:lnTo>
                  <a:lnTo>
                    <a:pt x="145790" y="500476"/>
                  </a:lnTo>
                  <a:lnTo>
                    <a:pt x="132839" y="498213"/>
                  </a:lnTo>
                  <a:lnTo>
                    <a:pt x="120104" y="497434"/>
                  </a:lnTo>
                  <a:lnTo>
                    <a:pt x="107964" y="498027"/>
                  </a:lnTo>
                  <a:lnTo>
                    <a:pt x="96738" y="500012"/>
                  </a:lnTo>
                  <a:lnTo>
                    <a:pt x="86488" y="503274"/>
                  </a:lnTo>
                  <a:lnTo>
                    <a:pt x="77097" y="507751"/>
                  </a:lnTo>
                  <a:lnTo>
                    <a:pt x="68386" y="513504"/>
                  </a:lnTo>
                  <a:lnTo>
                    <a:pt x="60186" y="520449"/>
                  </a:lnTo>
                  <a:lnTo>
                    <a:pt x="52353" y="528383"/>
                  </a:lnTo>
                  <a:lnTo>
                    <a:pt x="44777" y="537079"/>
                  </a:lnTo>
                  <a:lnTo>
                    <a:pt x="37386" y="546339"/>
                  </a:lnTo>
                  <a:lnTo>
                    <a:pt x="30285" y="556167"/>
                  </a:lnTo>
                  <a:lnTo>
                    <a:pt x="23743" y="566749"/>
                  </a:lnTo>
                  <a:lnTo>
                    <a:pt x="17867" y="578128"/>
                  </a:lnTo>
                  <a:lnTo>
                    <a:pt x="12769" y="590210"/>
                  </a:lnTo>
                  <a:lnTo>
                    <a:pt x="8644" y="602853"/>
                  </a:lnTo>
                  <a:lnTo>
                    <a:pt x="5500" y="615915"/>
                  </a:lnTo>
                  <a:lnTo>
                    <a:pt x="3201" y="629280"/>
                  </a:lnTo>
                  <a:lnTo>
                    <a:pt x="1568" y="642858"/>
                  </a:lnTo>
                  <a:lnTo>
                    <a:pt x="438" y="656579"/>
                  </a:lnTo>
                  <a:lnTo>
                    <a:pt x="0" y="670234"/>
                  </a:lnTo>
                  <a:lnTo>
                    <a:pt x="761" y="683482"/>
                  </a:lnTo>
                  <a:lnTo>
                    <a:pt x="2904" y="696171"/>
                  </a:lnTo>
                  <a:lnTo>
                    <a:pt x="6311" y="708320"/>
                  </a:lnTo>
                  <a:lnTo>
                    <a:pt x="10739" y="720019"/>
                  </a:lnTo>
                  <a:lnTo>
                    <a:pt x="15941" y="731368"/>
                  </a:lnTo>
                  <a:lnTo>
                    <a:pt x="21704" y="742296"/>
                  </a:lnTo>
                  <a:lnTo>
                    <a:pt x="27863" y="752568"/>
                  </a:lnTo>
                  <a:lnTo>
                    <a:pt x="34303" y="762097"/>
                  </a:lnTo>
                  <a:lnTo>
                    <a:pt x="41100" y="770462"/>
                  </a:lnTo>
                  <a:lnTo>
                    <a:pt x="48502" y="776870"/>
                  </a:lnTo>
                  <a:lnTo>
                    <a:pt x="56595" y="781065"/>
                  </a:lnTo>
                  <a:lnTo>
                    <a:pt x="65320" y="783253"/>
                  </a:lnTo>
                  <a:lnTo>
                    <a:pt x="74556" y="783824"/>
                  </a:lnTo>
                  <a:lnTo>
                    <a:pt x="84177" y="783166"/>
                  </a:lnTo>
                  <a:lnTo>
                    <a:pt x="94079" y="781287"/>
                  </a:lnTo>
                  <a:lnTo>
                    <a:pt x="104178" y="777833"/>
                  </a:lnTo>
                  <a:lnTo>
                    <a:pt x="114411" y="772730"/>
                  </a:lnTo>
                  <a:lnTo>
                    <a:pt x="124569" y="766016"/>
                  </a:lnTo>
                  <a:lnTo>
                    <a:pt x="134317" y="757683"/>
                  </a:lnTo>
                  <a:lnTo>
                    <a:pt x="143499" y="747893"/>
                  </a:lnTo>
                  <a:lnTo>
                    <a:pt x="151970" y="737082"/>
                  </a:lnTo>
                  <a:lnTo>
                    <a:pt x="159513" y="725841"/>
                  </a:lnTo>
                  <a:lnTo>
                    <a:pt x="166111" y="714549"/>
                  </a:lnTo>
                  <a:lnTo>
                    <a:pt x="172051" y="703529"/>
                  </a:lnTo>
                  <a:lnTo>
                    <a:pt x="177815" y="693130"/>
                  </a:lnTo>
                  <a:lnTo>
                    <a:pt x="183693" y="683466"/>
                  </a:lnTo>
                  <a:lnTo>
                    <a:pt x="189628" y="674314"/>
                  </a:lnTo>
                  <a:lnTo>
                    <a:pt x="195312" y="665241"/>
                  </a:lnTo>
                  <a:lnTo>
                    <a:pt x="200582" y="655983"/>
                  </a:lnTo>
                  <a:lnTo>
                    <a:pt x="205425" y="646456"/>
                  </a:lnTo>
                  <a:lnTo>
                    <a:pt x="209905" y="636674"/>
                  </a:lnTo>
                  <a:lnTo>
                    <a:pt x="214102" y="626663"/>
                  </a:lnTo>
                  <a:lnTo>
                    <a:pt x="218089" y="615820"/>
                  </a:lnTo>
                  <a:lnTo>
                    <a:pt x="221927" y="602959"/>
                  </a:lnTo>
                  <a:lnTo>
                    <a:pt x="225659" y="587610"/>
                  </a:lnTo>
                  <a:lnTo>
                    <a:pt x="229321" y="570419"/>
                  </a:lnTo>
                  <a:lnTo>
                    <a:pt x="232933" y="552731"/>
                  </a:lnTo>
                  <a:lnTo>
                    <a:pt x="236511" y="535398"/>
                  </a:lnTo>
                  <a:lnTo>
                    <a:pt x="240067" y="518883"/>
                  </a:lnTo>
                  <a:lnTo>
                    <a:pt x="243607" y="503500"/>
                  </a:lnTo>
                  <a:lnTo>
                    <a:pt x="247132" y="489268"/>
                  </a:lnTo>
                  <a:lnTo>
                    <a:pt x="250483" y="475865"/>
                  </a:lnTo>
                  <a:lnTo>
                    <a:pt x="253353" y="462769"/>
                  </a:lnTo>
                  <a:lnTo>
                    <a:pt x="255620" y="449650"/>
                  </a:lnTo>
                  <a:lnTo>
                    <a:pt x="257481" y="436376"/>
                  </a:lnTo>
                  <a:lnTo>
                    <a:pt x="259345" y="422923"/>
                  </a:lnTo>
                  <a:lnTo>
                    <a:pt x="261449" y="409313"/>
                  </a:lnTo>
                  <a:lnTo>
                    <a:pt x="263694" y="395579"/>
                  </a:lnTo>
                  <a:lnTo>
                    <a:pt x="265748" y="381753"/>
                  </a:lnTo>
                  <a:lnTo>
                    <a:pt x="267432" y="367847"/>
                  </a:lnTo>
                  <a:lnTo>
                    <a:pt x="268884" y="353390"/>
                  </a:lnTo>
                  <a:lnTo>
                    <a:pt x="270466" y="337474"/>
                  </a:lnTo>
                  <a:lnTo>
                    <a:pt x="272377" y="319735"/>
                  </a:lnTo>
                  <a:lnTo>
                    <a:pt x="274491" y="300770"/>
                  </a:lnTo>
                  <a:lnTo>
                    <a:pt x="276456" y="281808"/>
                  </a:lnTo>
                  <a:lnTo>
                    <a:pt x="278071" y="263580"/>
                  </a:lnTo>
                  <a:lnTo>
                    <a:pt x="279138" y="246445"/>
                  </a:lnTo>
                  <a:lnTo>
                    <a:pt x="279396" y="230638"/>
                  </a:lnTo>
                  <a:lnTo>
                    <a:pt x="278787" y="216109"/>
                  </a:lnTo>
                  <a:lnTo>
                    <a:pt x="277412" y="202166"/>
                  </a:lnTo>
                  <a:lnTo>
                    <a:pt x="275425" y="187643"/>
                  </a:lnTo>
                  <a:lnTo>
                    <a:pt x="272979" y="171929"/>
                  </a:lnTo>
                  <a:lnTo>
                    <a:pt x="270205" y="154945"/>
                  </a:lnTo>
                  <a:lnTo>
                    <a:pt x="267197" y="136859"/>
                  </a:lnTo>
                  <a:lnTo>
                    <a:pt x="264023" y="117924"/>
                  </a:lnTo>
                  <a:lnTo>
                    <a:pt x="260571" y="98854"/>
                  </a:lnTo>
                  <a:lnTo>
                    <a:pt x="256568" y="80753"/>
                  </a:lnTo>
                  <a:lnTo>
                    <a:pt x="251909" y="64149"/>
                  </a:lnTo>
                  <a:lnTo>
                    <a:pt x="246643" y="49208"/>
                  </a:lnTo>
                  <a:lnTo>
                    <a:pt x="240884" y="36004"/>
                  </a:lnTo>
                  <a:lnTo>
                    <a:pt x="234745" y="24393"/>
                  </a:lnTo>
                  <a:lnTo>
                    <a:pt x="228165" y="14577"/>
                  </a:lnTo>
                  <a:lnTo>
                    <a:pt x="220916" y="7170"/>
                  </a:lnTo>
                  <a:lnTo>
                    <a:pt x="212938" y="2304"/>
                  </a:lnTo>
                  <a:lnTo>
                    <a:pt x="204632" y="0"/>
                  </a:lnTo>
                  <a:lnTo>
                    <a:pt x="196743" y="414"/>
                  </a:lnTo>
                  <a:lnTo>
                    <a:pt x="189661" y="3365"/>
                  </a:lnTo>
                  <a:lnTo>
                    <a:pt x="183433" y="8582"/>
                  </a:lnTo>
                  <a:lnTo>
                    <a:pt x="177941" y="15887"/>
                  </a:lnTo>
                  <a:lnTo>
                    <a:pt x="173026" y="24976"/>
                  </a:lnTo>
                  <a:lnTo>
                    <a:pt x="168538" y="35313"/>
                  </a:lnTo>
                  <a:lnTo>
                    <a:pt x="164356" y="46234"/>
                  </a:lnTo>
                  <a:lnTo>
                    <a:pt x="160392" y="57329"/>
                  </a:lnTo>
                  <a:lnTo>
                    <a:pt x="156745" y="68896"/>
                  </a:lnTo>
                  <a:lnTo>
                    <a:pt x="153674" y="81793"/>
                  </a:lnTo>
                  <a:lnTo>
                    <a:pt x="151277" y="96392"/>
                  </a:lnTo>
                  <a:lnTo>
                    <a:pt x="149499" y="112283"/>
                  </a:lnTo>
                  <a:lnTo>
                    <a:pt x="148222" y="128568"/>
                  </a:lnTo>
                  <a:lnTo>
                    <a:pt x="147326" y="144672"/>
                  </a:lnTo>
                  <a:lnTo>
                    <a:pt x="146707" y="160383"/>
                  </a:lnTo>
                  <a:lnTo>
                    <a:pt x="146283" y="175685"/>
                  </a:lnTo>
                  <a:lnTo>
                    <a:pt x="145999" y="190654"/>
                  </a:lnTo>
                  <a:lnTo>
                    <a:pt x="145977" y="205858"/>
                  </a:lnTo>
                  <a:lnTo>
                    <a:pt x="146495" y="222291"/>
                  </a:lnTo>
                  <a:lnTo>
                    <a:pt x="147655" y="240384"/>
                  </a:lnTo>
                  <a:lnTo>
                    <a:pt x="149249" y="259590"/>
                  </a:lnTo>
                  <a:lnTo>
                    <a:pt x="150858" y="278715"/>
                  </a:lnTo>
                  <a:lnTo>
                    <a:pt x="152239" y="297057"/>
                  </a:lnTo>
                  <a:lnTo>
                    <a:pt x="153487" y="314438"/>
                  </a:lnTo>
                  <a:lnTo>
                    <a:pt x="154932" y="330943"/>
                  </a:lnTo>
                  <a:lnTo>
                    <a:pt x="156755" y="346740"/>
                  </a:lnTo>
                  <a:lnTo>
                    <a:pt x="158980" y="361839"/>
                  </a:lnTo>
                  <a:lnTo>
                    <a:pt x="161552" y="376081"/>
                  </a:lnTo>
                  <a:lnTo>
                    <a:pt x="164397" y="389452"/>
                  </a:lnTo>
                  <a:lnTo>
                    <a:pt x="167444" y="402232"/>
                  </a:lnTo>
                  <a:lnTo>
                    <a:pt x="170634" y="414889"/>
                  </a:lnTo>
                  <a:lnTo>
                    <a:pt x="173927" y="427713"/>
                  </a:lnTo>
                  <a:lnTo>
                    <a:pt x="177289" y="441124"/>
                  </a:lnTo>
                  <a:lnTo>
                    <a:pt x="180700" y="455731"/>
                  </a:lnTo>
                  <a:lnTo>
                    <a:pt x="184142" y="471738"/>
                  </a:lnTo>
                  <a:lnTo>
                    <a:pt x="187607" y="488540"/>
                  </a:lnTo>
                  <a:lnTo>
                    <a:pt x="191087" y="504971"/>
                  </a:lnTo>
                  <a:lnTo>
                    <a:pt x="194576" y="520386"/>
                  </a:lnTo>
                  <a:lnTo>
                    <a:pt x="198073" y="534665"/>
                  </a:lnTo>
                  <a:lnTo>
                    <a:pt x="201573" y="547942"/>
                  </a:lnTo>
                  <a:lnTo>
                    <a:pt x="205081" y="560431"/>
                  </a:lnTo>
                  <a:lnTo>
                    <a:pt x="208760" y="572497"/>
                  </a:lnTo>
                  <a:lnTo>
                    <a:pt x="212915" y="584613"/>
                  </a:lnTo>
                  <a:lnTo>
                    <a:pt x="217671" y="597036"/>
                  </a:lnTo>
                  <a:lnTo>
                    <a:pt x="222832" y="609825"/>
                  </a:lnTo>
                  <a:lnTo>
                    <a:pt x="227989" y="622944"/>
                  </a:lnTo>
                  <a:lnTo>
                    <a:pt x="232896" y="636307"/>
                  </a:lnTo>
                  <a:lnTo>
                    <a:pt x="237340" y="649243"/>
                  </a:lnTo>
                  <a:lnTo>
                    <a:pt x="241493" y="661776"/>
                  </a:lnTo>
                  <a:lnTo>
                    <a:pt x="245715" y="675005"/>
                  </a:lnTo>
                  <a:lnTo>
                    <a:pt x="250688" y="6910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11771" y="1839979"/>
              <a:ext cx="235789" cy="345903"/>
            </a:xfrm>
            <a:custGeom>
              <a:avLst/>
              <a:gdLst/>
              <a:ahLst/>
              <a:cxnLst/>
              <a:rect l="0" t="0" r="0" b="0"/>
              <a:pathLst>
                <a:path w="235789" h="345903">
                  <a:moveTo>
                    <a:pt x="0" y="170964"/>
                  </a:moveTo>
                  <a:lnTo>
                    <a:pt x="11669" y="171031"/>
                  </a:lnTo>
                  <a:lnTo>
                    <a:pt x="22157" y="171671"/>
                  </a:lnTo>
                  <a:lnTo>
                    <a:pt x="32464" y="172963"/>
                  </a:lnTo>
                  <a:lnTo>
                    <a:pt x="42938" y="174650"/>
                  </a:lnTo>
                  <a:lnTo>
                    <a:pt x="53930" y="176318"/>
                  </a:lnTo>
                  <a:lnTo>
                    <a:pt x="65573" y="177731"/>
                  </a:lnTo>
                  <a:lnTo>
                    <a:pt x="77827" y="178829"/>
                  </a:lnTo>
                  <a:lnTo>
                    <a:pt x="90581" y="179640"/>
                  </a:lnTo>
                  <a:lnTo>
                    <a:pt x="103712" y="180215"/>
                  </a:lnTo>
                  <a:lnTo>
                    <a:pt x="116952" y="180447"/>
                  </a:lnTo>
                  <a:lnTo>
                    <a:pt x="129914" y="180079"/>
                  </a:lnTo>
                  <a:lnTo>
                    <a:pt x="142408" y="179017"/>
                  </a:lnTo>
                  <a:lnTo>
                    <a:pt x="154425" y="177321"/>
                  </a:lnTo>
                  <a:lnTo>
                    <a:pt x="166034" y="175113"/>
                  </a:lnTo>
                  <a:lnTo>
                    <a:pt x="177322" y="172506"/>
                  </a:lnTo>
                  <a:lnTo>
                    <a:pt x="188209" y="169282"/>
                  </a:lnTo>
                  <a:lnTo>
                    <a:pt x="198455" y="164907"/>
                  </a:lnTo>
                  <a:lnTo>
                    <a:pt x="207969" y="159180"/>
                  </a:lnTo>
                  <a:lnTo>
                    <a:pt x="216495" y="152045"/>
                  </a:lnTo>
                  <a:lnTo>
                    <a:pt x="223544" y="143427"/>
                  </a:lnTo>
                  <a:lnTo>
                    <a:pt x="228981" y="133447"/>
                  </a:lnTo>
                  <a:lnTo>
                    <a:pt x="232819" y="122508"/>
                  </a:lnTo>
                  <a:lnTo>
                    <a:pt x="235036" y="111181"/>
                  </a:lnTo>
                  <a:lnTo>
                    <a:pt x="235788" y="99828"/>
                  </a:lnTo>
                  <a:lnTo>
                    <a:pt x="235347" y="88597"/>
                  </a:lnTo>
                  <a:lnTo>
                    <a:pt x="233996" y="77523"/>
                  </a:lnTo>
                  <a:lnTo>
                    <a:pt x="231973" y="66602"/>
                  </a:lnTo>
                  <a:lnTo>
                    <a:pt x="229143" y="56133"/>
                  </a:lnTo>
                  <a:lnTo>
                    <a:pt x="225033" y="46701"/>
                  </a:lnTo>
                  <a:lnTo>
                    <a:pt x="219488" y="38541"/>
                  </a:lnTo>
                  <a:lnTo>
                    <a:pt x="212645" y="31569"/>
                  </a:lnTo>
                  <a:lnTo>
                    <a:pt x="204756" y="25569"/>
                  </a:lnTo>
                  <a:lnTo>
                    <a:pt x="196077" y="20310"/>
                  </a:lnTo>
                  <a:lnTo>
                    <a:pt x="186827" y="15589"/>
                  </a:lnTo>
                  <a:lnTo>
                    <a:pt x="177172" y="11250"/>
                  </a:lnTo>
                  <a:lnTo>
                    <a:pt x="167237" y="7185"/>
                  </a:lnTo>
                  <a:lnTo>
                    <a:pt x="157110" y="3640"/>
                  </a:lnTo>
                  <a:lnTo>
                    <a:pt x="146851" y="1171"/>
                  </a:lnTo>
                  <a:lnTo>
                    <a:pt x="136509" y="0"/>
                  </a:lnTo>
                  <a:lnTo>
                    <a:pt x="126275" y="198"/>
                  </a:lnTo>
                  <a:lnTo>
                    <a:pt x="116476" y="1853"/>
                  </a:lnTo>
                  <a:lnTo>
                    <a:pt x="107255" y="4862"/>
                  </a:lnTo>
                  <a:lnTo>
                    <a:pt x="98588" y="9152"/>
                  </a:lnTo>
                  <a:lnTo>
                    <a:pt x="90381" y="14773"/>
                  </a:lnTo>
                  <a:lnTo>
                    <a:pt x="82524" y="21626"/>
                  </a:lnTo>
                  <a:lnTo>
                    <a:pt x="74925" y="29497"/>
                  </a:lnTo>
                  <a:lnTo>
                    <a:pt x="67509" y="38150"/>
                  </a:lnTo>
                  <a:lnTo>
                    <a:pt x="60219" y="47376"/>
                  </a:lnTo>
                  <a:lnTo>
                    <a:pt x="53017" y="57011"/>
                  </a:lnTo>
                  <a:lnTo>
                    <a:pt x="45874" y="66931"/>
                  </a:lnTo>
                  <a:lnTo>
                    <a:pt x="38782" y="77053"/>
                  </a:lnTo>
                  <a:lnTo>
                    <a:pt x="32053" y="87477"/>
                  </a:lnTo>
                  <a:lnTo>
                    <a:pt x="26293" y="98467"/>
                  </a:lnTo>
                  <a:lnTo>
                    <a:pt x="21755" y="110124"/>
                  </a:lnTo>
                  <a:lnTo>
                    <a:pt x="18371" y="122394"/>
                  </a:lnTo>
                  <a:lnTo>
                    <a:pt x="15934" y="135163"/>
                  </a:lnTo>
                  <a:lnTo>
                    <a:pt x="14223" y="148306"/>
                  </a:lnTo>
                  <a:lnTo>
                    <a:pt x="13210" y="161555"/>
                  </a:lnTo>
                  <a:lnTo>
                    <a:pt x="13045" y="174522"/>
                  </a:lnTo>
                  <a:lnTo>
                    <a:pt x="13745" y="187025"/>
                  </a:lnTo>
                  <a:lnTo>
                    <a:pt x="15197" y="199217"/>
                  </a:lnTo>
                  <a:lnTo>
                    <a:pt x="17241" y="211476"/>
                  </a:lnTo>
                  <a:lnTo>
                    <a:pt x="19737" y="224015"/>
                  </a:lnTo>
                  <a:lnTo>
                    <a:pt x="22888" y="236556"/>
                  </a:lnTo>
                  <a:lnTo>
                    <a:pt x="27213" y="248450"/>
                  </a:lnTo>
                  <a:lnTo>
                    <a:pt x="32903" y="259382"/>
                  </a:lnTo>
                  <a:lnTo>
                    <a:pt x="39843" y="269519"/>
                  </a:lnTo>
                  <a:lnTo>
                    <a:pt x="47797" y="279321"/>
                  </a:lnTo>
                  <a:lnTo>
                    <a:pt x="56520" y="289092"/>
                  </a:lnTo>
                  <a:lnTo>
                    <a:pt x="65799" y="298638"/>
                  </a:lnTo>
                  <a:lnTo>
                    <a:pt x="75473" y="307376"/>
                  </a:lnTo>
                  <a:lnTo>
                    <a:pt x="85421" y="315034"/>
                  </a:lnTo>
                  <a:lnTo>
                    <a:pt x="95557" y="321652"/>
                  </a:lnTo>
                  <a:lnTo>
                    <a:pt x="105821" y="327406"/>
                  </a:lnTo>
                  <a:lnTo>
                    <a:pt x="116177" y="332492"/>
                  </a:lnTo>
                  <a:lnTo>
                    <a:pt x="126760" y="336925"/>
                  </a:lnTo>
                  <a:lnTo>
                    <a:pt x="137857" y="340539"/>
                  </a:lnTo>
                  <a:lnTo>
                    <a:pt x="149572" y="343302"/>
                  </a:lnTo>
                  <a:lnTo>
                    <a:pt x="161445" y="345135"/>
                  </a:lnTo>
                  <a:lnTo>
                    <a:pt x="173821" y="345902"/>
                  </a:lnTo>
                  <a:lnTo>
                    <a:pt x="188904" y="344556"/>
                  </a:lnTo>
                  <a:lnTo>
                    <a:pt x="210570" y="33942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01961" y="1895227"/>
              <a:ext cx="257293" cy="294701"/>
            </a:xfrm>
            <a:custGeom>
              <a:avLst/>
              <a:gdLst/>
              <a:ahLst/>
              <a:cxnLst/>
              <a:rect l="0" t="0" r="0" b="0"/>
              <a:pathLst>
                <a:path w="257293" h="294701">
                  <a:moveTo>
                    <a:pt x="4608" y="94659"/>
                  </a:moveTo>
                  <a:lnTo>
                    <a:pt x="1809" y="103527"/>
                  </a:lnTo>
                  <a:lnTo>
                    <a:pt x="307" y="112514"/>
                  </a:lnTo>
                  <a:lnTo>
                    <a:pt x="0" y="122509"/>
                  </a:lnTo>
                  <a:lnTo>
                    <a:pt x="679" y="133490"/>
                  </a:lnTo>
                  <a:lnTo>
                    <a:pt x="2147" y="145301"/>
                  </a:lnTo>
                  <a:lnTo>
                    <a:pt x="4212" y="157764"/>
                  </a:lnTo>
                  <a:lnTo>
                    <a:pt x="6548" y="170875"/>
                  </a:lnTo>
                  <a:lnTo>
                    <a:pt x="8723" y="184804"/>
                  </a:lnTo>
                  <a:lnTo>
                    <a:pt x="10516" y="199574"/>
                  </a:lnTo>
                  <a:lnTo>
                    <a:pt x="12057" y="214915"/>
                  </a:lnTo>
                  <a:lnTo>
                    <a:pt x="13705" y="230365"/>
                  </a:lnTo>
                  <a:lnTo>
                    <a:pt x="15656" y="245618"/>
                  </a:lnTo>
                  <a:lnTo>
                    <a:pt x="17519" y="259481"/>
                  </a:lnTo>
                  <a:lnTo>
                    <a:pt x="18347" y="268086"/>
                  </a:lnTo>
                  <a:lnTo>
                    <a:pt x="18054" y="268627"/>
                  </a:lnTo>
                  <a:lnTo>
                    <a:pt x="17421" y="262631"/>
                  </a:lnTo>
                  <a:lnTo>
                    <a:pt x="16814" y="252111"/>
                  </a:lnTo>
                  <a:lnTo>
                    <a:pt x="16328" y="238776"/>
                  </a:lnTo>
                  <a:lnTo>
                    <a:pt x="15967" y="223771"/>
                  </a:lnTo>
                  <a:lnTo>
                    <a:pt x="15707" y="207779"/>
                  </a:lnTo>
                  <a:lnTo>
                    <a:pt x="15525" y="191198"/>
                  </a:lnTo>
                  <a:lnTo>
                    <a:pt x="15404" y="174265"/>
                  </a:lnTo>
                  <a:lnTo>
                    <a:pt x="15492" y="157279"/>
                  </a:lnTo>
                  <a:lnTo>
                    <a:pt x="16082" y="140631"/>
                  </a:lnTo>
                  <a:lnTo>
                    <a:pt x="17300" y="124504"/>
                  </a:lnTo>
                  <a:lnTo>
                    <a:pt x="19272" y="109062"/>
                  </a:lnTo>
                  <a:lnTo>
                    <a:pt x="22199" y="94529"/>
                  </a:lnTo>
                  <a:lnTo>
                    <a:pt x="26101" y="80937"/>
                  </a:lnTo>
                  <a:lnTo>
                    <a:pt x="31010" y="68164"/>
                  </a:lnTo>
                  <a:lnTo>
                    <a:pt x="37054" y="56038"/>
                  </a:lnTo>
                  <a:lnTo>
                    <a:pt x="44194" y="44403"/>
                  </a:lnTo>
                  <a:lnTo>
                    <a:pt x="52259" y="33452"/>
                  </a:lnTo>
                  <a:lnTo>
                    <a:pt x="61042" y="23695"/>
                  </a:lnTo>
                  <a:lnTo>
                    <a:pt x="70357" y="15327"/>
                  </a:lnTo>
                  <a:lnTo>
                    <a:pt x="80050" y="8555"/>
                  </a:lnTo>
                  <a:lnTo>
                    <a:pt x="90010" y="3754"/>
                  </a:lnTo>
                  <a:lnTo>
                    <a:pt x="100153" y="940"/>
                  </a:lnTo>
                  <a:lnTo>
                    <a:pt x="110422" y="0"/>
                  </a:lnTo>
                  <a:lnTo>
                    <a:pt x="120776" y="873"/>
                  </a:lnTo>
                  <a:lnTo>
                    <a:pt x="131187" y="3346"/>
                  </a:lnTo>
                  <a:lnTo>
                    <a:pt x="141637" y="7104"/>
                  </a:lnTo>
                  <a:lnTo>
                    <a:pt x="152112" y="11835"/>
                  </a:lnTo>
                  <a:lnTo>
                    <a:pt x="162601" y="17280"/>
                  </a:lnTo>
                  <a:lnTo>
                    <a:pt x="172933" y="23562"/>
                  </a:lnTo>
                  <a:lnTo>
                    <a:pt x="182798" y="31141"/>
                  </a:lnTo>
                  <a:lnTo>
                    <a:pt x="192058" y="40174"/>
                  </a:lnTo>
                  <a:lnTo>
                    <a:pt x="200581" y="50682"/>
                  </a:lnTo>
                  <a:lnTo>
                    <a:pt x="208161" y="62718"/>
                  </a:lnTo>
                  <a:lnTo>
                    <a:pt x="214777" y="76147"/>
                  </a:lnTo>
                  <a:lnTo>
                    <a:pt x="220560" y="90554"/>
                  </a:lnTo>
                  <a:lnTo>
                    <a:pt x="225687" y="105363"/>
                  </a:lnTo>
                  <a:lnTo>
                    <a:pt x="230319" y="120207"/>
                  </a:lnTo>
                  <a:lnTo>
                    <a:pt x="234432" y="134936"/>
                  </a:lnTo>
                  <a:lnTo>
                    <a:pt x="237824" y="149510"/>
                  </a:lnTo>
                  <a:lnTo>
                    <a:pt x="240439" y="163945"/>
                  </a:lnTo>
                  <a:lnTo>
                    <a:pt x="242366" y="178266"/>
                  </a:lnTo>
                  <a:lnTo>
                    <a:pt x="243741" y="192502"/>
                  </a:lnTo>
                  <a:lnTo>
                    <a:pt x="244709" y="206672"/>
                  </a:lnTo>
                  <a:lnTo>
                    <a:pt x="245546" y="220630"/>
                  </a:lnTo>
                  <a:lnTo>
                    <a:pt x="246650" y="234083"/>
                  </a:lnTo>
                  <a:lnTo>
                    <a:pt x="248206" y="246897"/>
                  </a:lnTo>
                  <a:lnTo>
                    <a:pt x="250076" y="258660"/>
                  </a:lnTo>
                  <a:lnTo>
                    <a:pt x="252065" y="269755"/>
                  </a:lnTo>
                  <a:lnTo>
                    <a:pt x="254353" y="281156"/>
                  </a:lnTo>
                  <a:lnTo>
                    <a:pt x="257292" y="294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75069" y="1431875"/>
              <a:ext cx="21056" cy="800167"/>
            </a:xfrm>
            <a:custGeom>
              <a:avLst/>
              <a:gdLst/>
              <a:ahLst/>
              <a:cxnLst/>
              <a:rect l="0" t="0" r="0" b="0"/>
              <a:pathLst>
                <a:path w="21056" h="800167">
                  <a:moveTo>
                    <a:pt x="21055" y="0"/>
                  </a:moveTo>
                  <a:lnTo>
                    <a:pt x="18121" y="11668"/>
                  </a:lnTo>
                  <a:lnTo>
                    <a:pt x="15338" y="22157"/>
                  </a:lnTo>
                  <a:lnTo>
                    <a:pt x="12443" y="32482"/>
                  </a:lnTo>
                  <a:lnTo>
                    <a:pt x="9576" y="43647"/>
                  </a:lnTo>
                  <a:lnTo>
                    <a:pt x="7060" y="57232"/>
                  </a:lnTo>
                  <a:lnTo>
                    <a:pt x="5050" y="73870"/>
                  </a:lnTo>
                  <a:lnTo>
                    <a:pt x="3537" y="92734"/>
                  </a:lnTo>
                  <a:lnTo>
                    <a:pt x="2442" y="112082"/>
                  </a:lnTo>
                  <a:lnTo>
                    <a:pt x="1669" y="130833"/>
                  </a:lnTo>
                  <a:lnTo>
                    <a:pt x="1132" y="148791"/>
                  </a:lnTo>
                  <a:lnTo>
                    <a:pt x="764" y="166281"/>
                  </a:lnTo>
                  <a:lnTo>
                    <a:pt x="515" y="183594"/>
                  </a:lnTo>
                  <a:lnTo>
                    <a:pt x="345" y="200881"/>
                  </a:lnTo>
                  <a:lnTo>
                    <a:pt x="230" y="218201"/>
                  </a:lnTo>
                  <a:lnTo>
                    <a:pt x="154" y="235570"/>
                  </a:lnTo>
                  <a:lnTo>
                    <a:pt x="102" y="252986"/>
                  </a:lnTo>
                  <a:lnTo>
                    <a:pt x="67" y="270439"/>
                  </a:lnTo>
                  <a:lnTo>
                    <a:pt x="45" y="287921"/>
                  </a:lnTo>
                  <a:lnTo>
                    <a:pt x="29" y="305423"/>
                  </a:lnTo>
                  <a:lnTo>
                    <a:pt x="19" y="322939"/>
                  </a:lnTo>
                  <a:lnTo>
                    <a:pt x="12" y="340470"/>
                  </a:lnTo>
                  <a:lnTo>
                    <a:pt x="7" y="358176"/>
                  </a:lnTo>
                  <a:lnTo>
                    <a:pt x="4" y="376362"/>
                  </a:lnTo>
                  <a:lnTo>
                    <a:pt x="1" y="395152"/>
                  </a:lnTo>
                  <a:lnTo>
                    <a:pt x="1" y="414347"/>
                  </a:lnTo>
                  <a:lnTo>
                    <a:pt x="0" y="433540"/>
                  </a:lnTo>
                  <a:lnTo>
                    <a:pt x="4" y="452489"/>
                  </a:lnTo>
                  <a:lnTo>
                    <a:pt x="176" y="471128"/>
                  </a:lnTo>
                  <a:lnTo>
                    <a:pt x="824" y="489482"/>
                  </a:lnTo>
                  <a:lnTo>
                    <a:pt x="2073" y="507607"/>
                  </a:lnTo>
                  <a:lnTo>
                    <a:pt x="3725" y="525559"/>
                  </a:lnTo>
                  <a:lnTo>
                    <a:pt x="5373" y="543386"/>
                  </a:lnTo>
                  <a:lnTo>
                    <a:pt x="6775" y="561120"/>
                  </a:lnTo>
                  <a:lnTo>
                    <a:pt x="7869" y="578624"/>
                  </a:lnTo>
                  <a:lnTo>
                    <a:pt x="8677" y="595611"/>
                  </a:lnTo>
                  <a:lnTo>
                    <a:pt x="9255" y="611964"/>
                  </a:lnTo>
                  <a:lnTo>
                    <a:pt x="9660" y="627726"/>
                  </a:lnTo>
                  <a:lnTo>
                    <a:pt x="9940" y="643003"/>
                  </a:lnTo>
                  <a:lnTo>
                    <a:pt x="10136" y="657922"/>
                  </a:lnTo>
                  <a:lnTo>
                    <a:pt x="10438" y="672908"/>
                  </a:lnTo>
                  <a:lnTo>
                    <a:pt x="11173" y="688656"/>
                  </a:lnTo>
                  <a:lnTo>
                    <a:pt x="12482" y="705462"/>
                  </a:lnTo>
                  <a:lnTo>
                    <a:pt x="14182" y="722774"/>
                  </a:lnTo>
                  <a:lnTo>
                    <a:pt x="16040" y="741279"/>
                  </a:lnTo>
                  <a:lnTo>
                    <a:pt x="18219" y="764843"/>
                  </a:lnTo>
                  <a:lnTo>
                    <a:pt x="21055" y="80016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38155" y="1653658"/>
              <a:ext cx="621183" cy="73016"/>
            </a:xfrm>
            <a:custGeom>
              <a:avLst/>
              <a:gdLst/>
              <a:ahLst/>
              <a:cxnLst/>
              <a:rect l="0" t="0" r="0" b="0"/>
              <a:pathLst>
                <a:path w="621183" h="73016">
                  <a:moveTo>
                    <a:pt x="621182" y="41430"/>
                  </a:moveTo>
                  <a:lnTo>
                    <a:pt x="618114" y="32762"/>
                  </a:lnTo>
                  <a:lnTo>
                    <a:pt x="614050" y="25696"/>
                  </a:lnTo>
                  <a:lnTo>
                    <a:pt x="608549" y="19595"/>
                  </a:lnTo>
                  <a:lnTo>
                    <a:pt x="601443" y="14367"/>
                  </a:lnTo>
                  <a:lnTo>
                    <a:pt x="592349" y="10153"/>
                  </a:lnTo>
                  <a:lnTo>
                    <a:pt x="581242" y="6947"/>
                  </a:lnTo>
                  <a:lnTo>
                    <a:pt x="568232" y="4606"/>
                  </a:lnTo>
                  <a:lnTo>
                    <a:pt x="553384" y="2943"/>
                  </a:lnTo>
                  <a:lnTo>
                    <a:pt x="536929" y="1783"/>
                  </a:lnTo>
                  <a:lnTo>
                    <a:pt x="519510" y="985"/>
                  </a:lnTo>
                  <a:lnTo>
                    <a:pt x="502060" y="441"/>
                  </a:lnTo>
                  <a:lnTo>
                    <a:pt x="485107" y="76"/>
                  </a:lnTo>
                  <a:lnTo>
                    <a:pt x="468794" y="0"/>
                  </a:lnTo>
                  <a:lnTo>
                    <a:pt x="453073" y="480"/>
                  </a:lnTo>
                  <a:lnTo>
                    <a:pt x="437829" y="1617"/>
                  </a:lnTo>
                  <a:lnTo>
                    <a:pt x="422947" y="3194"/>
                  </a:lnTo>
                  <a:lnTo>
                    <a:pt x="408327" y="4792"/>
                  </a:lnTo>
                  <a:lnTo>
                    <a:pt x="393890" y="6161"/>
                  </a:lnTo>
                  <a:lnTo>
                    <a:pt x="379582" y="7232"/>
                  </a:lnTo>
                  <a:lnTo>
                    <a:pt x="365361" y="8025"/>
                  </a:lnTo>
                  <a:lnTo>
                    <a:pt x="351200" y="8593"/>
                  </a:lnTo>
                  <a:lnTo>
                    <a:pt x="337079" y="8991"/>
                  </a:lnTo>
                  <a:lnTo>
                    <a:pt x="322985" y="9266"/>
                  </a:lnTo>
                  <a:lnTo>
                    <a:pt x="308911" y="9459"/>
                  </a:lnTo>
                  <a:lnTo>
                    <a:pt x="294849" y="9759"/>
                  </a:lnTo>
                  <a:lnTo>
                    <a:pt x="280794" y="10494"/>
                  </a:lnTo>
                  <a:lnTo>
                    <a:pt x="266744" y="11801"/>
                  </a:lnTo>
                  <a:lnTo>
                    <a:pt x="252699" y="13492"/>
                  </a:lnTo>
                  <a:lnTo>
                    <a:pt x="238656" y="15167"/>
                  </a:lnTo>
                  <a:lnTo>
                    <a:pt x="224615" y="16592"/>
                  </a:lnTo>
                  <a:lnTo>
                    <a:pt x="210575" y="17869"/>
                  </a:lnTo>
                  <a:lnTo>
                    <a:pt x="196535" y="19333"/>
                  </a:lnTo>
                  <a:lnTo>
                    <a:pt x="182496" y="21170"/>
                  </a:lnTo>
                  <a:lnTo>
                    <a:pt x="168457" y="23403"/>
                  </a:lnTo>
                  <a:lnTo>
                    <a:pt x="154420" y="25982"/>
                  </a:lnTo>
                  <a:lnTo>
                    <a:pt x="140385" y="28831"/>
                  </a:lnTo>
                  <a:lnTo>
                    <a:pt x="126520" y="31880"/>
                  </a:lnTo>
                  <a:lnTo>
                    <a:pt x="113130" y="35072"/>
                  </a:lnTo>
                  <a:lnTo>
                    <a:pt x="100345" y="38366"/>
                  </a:lnTo>
                  <a:lnTo>
                    <a:pt x="88133" y="41729"/>
                  </a:lnTo>
                  <a:lnTo>
                    <a:pt x="76391" y="45140"/>
                  </a:lnTo>
                  <a:lnTo>
                    <a:pt x="65014" y="48583"/>
                  </a:lnTo>
                  <a:lnTo>
                    <a:pt x="53972" y="52089"/>
                  </a:lnTo>
                  <a:lnTo>
                    <a:pt x="42024" y="56181"/>
                  </a:lnTo>
                  <a:lnTo>
                    <a:pt x="25883" y="62335"/>
                  </a:lnTo>
                  <a:lnTo>
                    <a:pt x="0" y="7301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44524" y="1833270"/>
              <a:ext cx="419460" cy="430357"/>
            </a:xfrm>
            <a:custGeom>
              <a:avLst/>
              <a:gdLst/>
              <a:ahLst/>
              <a:cxnLst/>
              <a:rect l="0" t="0" r="0" b="0"/>
              <a:pathLst>
                <a:path w="419460" h="430357">
                  <a:moveTo>
                    <a:pt x="330668" y="19745"/>
                  </a:moveTo>
                  <a:lnTo>
                    <a:pt x="321799" y="16811"/>
                  </a:lnTo>
                  <a:lnTo>
                    <a:pt x="312812" y="14029"/>
                  </a:lnTo>
                  <a:lnTo>
                    <a:pt x="302813" y="11134"/>
                  </a:lnTo>
                  <a:lnTo>
                    <a:pt x="291659" y="8267"/>
                  </a:lnTo>
                  <a:lnTo>
                    <a:pt x="279200" y="5750"/>
                  </a:lnTo>
                  <a:lnTo>
                    <a:pt x="265492" y="3739"/>
                  </a:lnTo>
                  <a:lnTo>
                    <a:pt x="250901" y="2227"/>
                  </a:lnTo>
                  <a:lnTo>
                    <a:pt x="235973" y="1132"/>
                  </a:lnTo>
                  <a:lnTo>
                    <a:pt x="221043" y="364"/>
                  </a:lnTo>
                  <a:lnTo>
                    <a:pt x="206089" y="0"/>
                  </a:lnTo>
                  <a:lnTo>
                    <a:pt x="190831" y="280"/>
                  </a:lnTo>
                  <a:lnTo>
                    <a:pt x="175130" y="1283"/>
                  </a:lnTo>
                  <a:lnTo>
                    <a:pt x="159314" y="2939"/>
                  </a:lnTo>
                  <a:lnTo>
                    <a:pt x="144068" y="5121"/>
                  </a:lnTo>
                  <a:lnTo>
                    <a:pt x="129732" y="7705"/>
                  </a:lnTo>
                  <a:lnTo>
                    <a:pt x="116156" y="10745"/>
                  </a:lnTo>
                  <a:lnTo>
                    <a:pt x="102892" y="14463"/>
                  </a:lnTo>
                  <a:lnTo>
                    <a:pt x="89638" y="18927"/>
                  </a:lnTo>
                  <a:lnTo>
                    <a:pt x="76431" y="24061"/>
                  </a:lnTo>
                  <a:lnTo>
                    <a:pt x="63549" y="29731"/>
                  </a:lnTo>
                  <a:lnTo>
                    <a:pt x="51147" y="35810"/>
                  </a:lnTo>
                  <a:lnTo>
                    <a:pt x="39546" y="42350"/>
                  </a:lnTo>
                  <a:lnTo>
                    <a:pt x="29289" y="49571"/>
                  </a:lnTo>
                  <a:lnTo>
                    <a:pt x="20545" y="57545"/>
                  </a:lnTo>
                  <a:lnTo>
                    <a:pt x="13337" y="66358"/>
                  </a:lnTo>
                  <a:lnTo>
                    <a:pt x="7703" y="76184"/>
                  </a:lnTo>
                  <a:lnTo>
                    <a:pt x="3514" y="87011"/>
                  </a:lnTo>
                  <a:lnTo>
                    <a:pt x="835" y="98366"/>
                  </a:lnTo>
                  <a:lnTo>
                    <a:pt x="0" y="109448"/>
                  </a:lnTo>
                  <a:lnTo>
                    <a:pt x="1035" y="119818"/>
                  </a:lnTo>
                  <a:lnTo>
                    <a:pt x="3847" y="129236"/>
                  </a:lnTo>
                  <a:lnTo>
                    <a:pt x="8400" y="137490"/>
                  </a:lnTo>
                  <a:lnTo>
                    <a:pt x="14499" y="144595"/>
                  </a:lnTo>
                  <a:lnTo>
                    <a:pt x="21848" y="150723"/>
                  </a:lnTo>
                  <a:lnTo>
                    <a:pt x="30142" y="156088"/>
                  </a:lnTo>
                  <a:lnTo>
                    <a:pt x="39130" y="160885"/>
                  </a:lnTo>
                  <a:lnTo>
                    <a:pt x="48773" y="165111"/>
                  </a:lnTo>
                  <a:lnTo>
                    <a:pt x="59231" y="168577"/>
                  </a:lnTo>
                  <a:lnTo>
                    <a:pt x="70526" y="171244"/>
                  </a:lnTo>
                  <a:lnTo>
                    <a:pt x="82554" y="173205"/>
                  </a:lnTo>
                  <a:lnTo>
                    <a:pt x="95158" y="174604"/>
                  </a:lnTo>
                  <a:lnTo>
                    <a:pt x="108191" y="175578"/>
                  </a:lnTo>
                  <a:lnTo>
                    <a:pt x="121366" y="176080"/>
                  </a:lnTo>
                  <a:lnTo>
                    <a:pt x="134285" y="175893"/>
                  </a:lnTo>
                  <a:lnTo>
                    <a:pt x="146754" y="174952"/>
                  </a:lnTo>
                  <a:lnTo>
                    <a:pt x="158923" y="173338"/>
                  </a:lnTo>
                  <a:lnTo>
                    <a:pt x="171168" y="171184"/>
                  </a:lnTo>
                  <a:lnTo>
                    <a:pt x="183706" y="168628"/>
                  </a:lnTo>
                  <a:lnTo>
                    <a:pt x="196585" y="165946"/>
                  </a:lnTo>
                  <a:lnTo>
                    <a:pt x="209772" y="163533"/>
                  </a:lnTo>
                  <a:lnTo>
                    <a:pt x="223198" y="161585"/>
                  </a:lnTo>
                  <a:lnTo>
                    <a:pt x="236639" y="160279"/>
                  </a:lnTo>
                  <a:lnTo>
                    <a:pt x="249736" y="159853"/>
                  </a:lnTo>
                  <a:lnTo>
                    <a:pt x="262326" y="160345"/>
                  </a:lnTo>
                  <a:lnTo>
                    <a:pt x="274577" y="161642"/>
                  </a:lnTo>
                  <a:lnTo>
                    <a:pt x="286875" y="163575"/>
                  </a:lnTo>
                  <a:lnTo>
                    <a:pt x="299444" y="165988"/>
                  </a:lnTo>
                  <a:lnTo>
                    <a:pt x="312175" y="168911"/>
                  </a:lnTo>
                  <a:lnTo>
                    <a:pt x="324729" y="172551"/>
                  </a:lnTo>
                  <a:lnTo>
                    <a:pt x="336912" y="176967"/>
                  </a:lnTo>
                  <a:lnTo>
                    <a:pt x="348534" y="182237"/>
                  </a:lnTo>
                  <a:lnTo>
                    <a:pt x="359339" y="188532"/>
                  </a:lnTo>
                  <a:lnTo>
                    <a:pt x="369272" y="195844"/>
                  </a:lnTo>
                  <a:lnTo>
                    <a:pt x="378433" y="204025"/>
                  </a:lnTo>
                  <a:lnTo>
                    <a:pt x="386980" y="212888"/>
                  </a:lnTo>
                  <a:lnTo>
                    <a:pt x="395058" y="222264"/>
                  </a:lnTo>
                  <a:lnTo>
                    <a:pt x="402468" y="232340"/>
                  </a:lnTo>
                  <a:lnTo>
                    <a:pt x="408693" y="243620"/>
                  </a:lnTo>
                  <a:lnTo>
                    <a:pt x="413543" y="256277"/>
                  </a:lnTo>
                  <a:lnTo>
                    <a:pt x="416968" y="269862"/>
                  </a:lnTo>
                  <a:lnTo>
                    <a:pt x="418901" y="283519"/>
                  </a:lnTo>
                  <a:lnTo>
                    <a:pt x="419459" y="296741"/>
                  </a:lnTo>
                  <a:lnTo>
                    <a:pt x="418885" y="309379"/>
                  </a:lnTo>
                  <a:lnTo>
                    <a:pt x="417445" y="321473"/>
                  </a:lnTo>
                  <a:lnTo>
                    <a:pt x="415367" y="333120"/>
                  </a:lnTo>
                  <a:lnTo>
                    <a:pt x="412670" y="344263"/>
                  </a:lnTo>
                  <a:lnTo>
                    <a:pt x="409181" y="354687"/>
                  </a:lnTo>
                  <a:lnTo>
                    <a:pt x="404866" y="364335"/>
                  </a:lnTo>
                  <a:lnTo>
                    <a:pt x="399664" y="373290"/>
                  </a:lnTo>
                  <a:lnTo>
                    <a:pt x="393416" y="381693"/>
                  </a:lnTo>
                  <a:lnTo>
                    <a:pt x="386130" y="389672"/>
                  </a:lnTo>
                  <a:lnTo>
                    <a:pt x="377796" y="397013"/>
                  </a:lnTo>
                  <a:lnTo>
                    <a:pt x="368299" y="403192"/>
                  </a:lnTo>
                  <a:lnTo>
                    <a:pt x="357682" y="408015"/>
                  </a:lnTo>
                  <a:lnTo>
                    <a:pt x="345960" y="411592"/>
                  </a:lnTo>
                  <a:lnTo>
                    <a:pt x="333037" y="414159"/>
                  </a:lnTo>
                  <a:lnTo>
                    <a:pt x="318971" y="415961"/>
                  </a:lnTo>
                  <a:lnTo>
                    <a:pt x="303949" y="417207"/>
                  </a:lnTo>
                  <a:lnTo>
                    <a:pt x="288188" y="418059"/>
                  </a:lnTo>
                  <a:lnTo>
                    <a:pt x="271882" y="418638"/>
                  </a:lnTo>
                  <a:lnTo>
                    <a:pt x="255187" y="419029"/>
                  </a:lnTo>
                  <a:lnTo>
                    <a:pt x="238222" y="419293"/>
                  </a:lnTo>
                  <a:lnTo>
                    <a:pt x="221068" y="419470"/>
                  </a:lnTo>
                  <a:lnTo>
                    <a:pt x="203786" y="419589"/>
                  </a:lnTo>
                  <a:lnTo>
                    <a:pt x="186417" y="419668"/>
                  </a:lnTo>
                  <a:lnTo>
                    <a:pt x="168998" y="419726"/>
                  </a:lnTo>
                  <a:lnTo>
                    <a:pt x="151876" y="419934"/>
                  </a:lnTo>
                  <a:lnTo>
                    <a:pt x="135679" y="420606"/>
                  </a:lnTo>
                  <a:lnTo>
                    <a:pt x="120688" y="421871"/>
                  </a:lnTo>
                  <a:lnTo>
                    <a:pt x="107290" y="423543"/>
                  </a:lnTo>
                  <a:lnTo>
                    <a:pt x="94837" y="425377"/>
                  </a:lnTo>
                  <a:lnTo>
                    <a:pt x="82240" y="427538"/>
                  </a:lnTo>
                  <a:lnTo>
                    <a:pt x="67455" y="4303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68746" y="2316314"/>
              <a:ext cx="5643276" cy="357925"/>
            </a:xfrm>
            <a:custGeom>
              <a:avLst/>
              <a:gdLst/>
              <a:ahLst/>
              <a:cxnLst/>
              <a:rect l="0" t="0" r="0" b="0"/>
              <a:pathLst>
                <a:path w="5643276" h="357925">
                  <a:moveTo>
                    <a:pt x="5643275" y="347395"/>
                  </a:moveTo>
                  <a:lnTo>
                    <a:pt x="5631405" y="347328"/>
                  </a:lnTo>
                  <a:lnTo>
                    <a:pt x="5618996" y="346688"/>
                  </a:lnTo>
                  <a:lnTo>
                    <a:pt x="5604805" y="345391"/>
                  </a:lnTo>
                  <a:lnTo>
                    <a:pt x="5588924" y="343532"/>
                  </a:lnTo>
                  <a:lnTo>
                    <a:pt x="5571631" y="341215"/>
                  </a:lnTo>
                  <a:lnTo>
                    <a:pt x="5553238" y="338553"/>
                  </a:lnTo>
                  <a:lnTo>
                    <a:pt x="5533866" y="335802"/>
                  </a:lnTo>
                  <a:lnTo>
                    <a:pt x="5513437" y="333344"/>
                  </a:lnTo>
                  <a:lnTo>
                    <a:pt x="5492012" y="331357"/>
                  </a:lnTo>
                  <a:lnTo>
                    <a:pt x="5470237" y="329686"/>
                  </a:lnTo>
                  <a:lnTo>
                    <a:pt x="5449227" y="327950"/>
                  </a:lnTo>
                  <a:lnTo>
                    <a:pt x="5429527" y="325932"/>
                  </a:lnTo>
                  <a:lnTo>
                    <a:pt x="5410690" y="323744"/>
                  </a:lnTo>
                  <a:lnTo>
                    <a:pt x="5391594" y="321729"/>
                  </a:lnTo>
                  <a:lnTo>
                    <a:pt x="5371605" y="320071"/>
                  </a:lnTo>
                  <a:lnTo>
                    <a:pt x="5351076" y="318637"/>
                  </a:lnTo>
                  <a:lnTo>
                    <a:pt x="5331040" y="317066"/>
                  </a:lnTo>
                  <a:lnTo>
                    <a:pt x="5312071" y="315163"/>
                  </a:lnTo>
                  <a:lnTo>
                    <a:pt x="5294095" y="313054"/>
                  </a:lnTo>
                  <a:lnTo>
                    <a:pt x="5276657" y="311091"/>
                  </a:lnTo>
                  <a:lnTo>
                    <a:pt x="5259417" y="309470"/>
                  </a:lnTo>
                  <a:lnTo>
                    <a:pt x="5242363" y="308059"/>
                  </a:lnTo>
                  <a:lnTo>
                    <a:pt x="5225739" y="306505"/>
                  </a:lnTo>
                  <a:lnTo>
                    <a:pt x="5209654" y="304612"/>
                  </a:lnTo>
                  <a:lnTo>
                    <a:pt x="5193917" y="302510"/>
                  </a:lnTo>
                  <a:lnTo>
                    <a:pt x="5178130" y="300553"/>
                  </a:lnTo>
                  <a:lnTo>
                    <a:pt x="5162064" y="298935"/>
                  </a:lnTo>
                  <a:lnTo>
                    <a:pt x="5145663" y="297526"/>
                  </a:lnTo>
                  <a:lnTo>
                    <a:pt x="5128961" y="295973"/>
                  </a:lnTo>
                  <a:lnTo>
                    <a:pt x="5112017" y="294077"/>
                  </a:lnTo>
                  <a:lnTo>
                    <a:pt x="5094891" y="291803"/>
                  </a:lnTo>
                  <a:lnTo>
                    <a:pt x="5077635" y="289198"/>
                  </a:lnTo>
                  <a:lnTo>
                    <a:pt x="5060281" y="286331"/>
                  </a:lnTo>
                  <a:lnTo>
                    <a:pt x="5042696" y="283270"/>
                  </a:lnTo>
                  <a:lnTo>
                    <a:pt x="5024591" y="280069"/>
                  </a:lnTo>
                  <a:lnTo>
                    <a:pt x="5005856" y="276770"/>
                  </a:lnTo>
                  <a:lnTo>
                    <a:pt x="4986697" y="273404"/>
                  </a:lnTo>
                  <a:lnTo>
                    <a:pt x="4967529" y="269990"/>
                  </a:lnTo>
                  <a:lnTo>
                    <a:pt x="4948592" y="266546"/>
                  </a:lnTo>
                  <a:lnTo>
                    <a:pt x="4929792" y="263080"/>
                  </a:lnTo>
                  <a:lnTo>
                    <a:pt x="4910796" y="259599"/>
                  </a:lnTo>
                  <a:lnTo>
                    <a:pt x="4891424" y="256109"/>
                  </a:lnTo>
                  <a:lnTo>
                    <a:pt x="4871649" y="252613"/>
                  </a:lnTo>
                  <a:lnTo>
                    <a:pt x="4851528" y="249112"/>
                  </a:lnTo>
                  <a:lnTo>
                    <a:pt x="4831135" y="245608"/>
                  </a:lnTo>
                  <a:lnTo>
                    <a:pt x="4810540" y="242103"/>
                  </a:lnTo>
                  <a:lnTo>
                    <a:pt x="4789801" y="238596"/>
                  </a:lnTo>
                  <a:lnTo>
                    <a:pt x="4768957" y="235088"/>
                  </a:lnTo>
                  <a:lnTo>
                    <a:pt x="4747874" y="231580"/>
                  </a:lnTo>
                  <a:lnTo>
                    <a:pt x="4726268" y="228071"/>
                  </a:lnTo>
                  <a:lnTo>
                    <a:pt x="4704029" y="224562"/>
                  </a:lnTo>
                  <a:lnTo>
                    <a:pt x="4681364" y="221053"/>
                  </a:lnTo>
                  <a:lnTo>
                    <a:pt x="4658689" y="217544"/>
                  </a:lnTo>
                  <a:lnTo>
                    <a:pt x="4636245" y="214035"/>
                  </a:lnTo>
                  <a:lnTo>
                    <a:pt x="4613935" y="210525"/>
                  </a:lnTo>
                  <a:lnTo>
                    <a:pt x="4591431" y="207015"/>
                  </a:lnTo>
                  <a:lnTo>
                    <a:pt x="4568553" y="203506"/>
                  </a:lnTo>
                  <a:lnTo>
                    <a:pt x="4545442" y="199996"/>
                  </a:lnTo>
                  <a:lnTo>
                    <a:pt x="4522460" y="196487"/>
                  </a:lnTo>
                  <a:lnTo>
                    <a:pt x="4499802" y="192977"/>
                  </a:lnTo>
                  <a:lnTo>
                    <a:pt x="4477178" y="189468"/>
                  </a:lnTo>
                  <a:lnTo>
                    <a:pt x="4453930" y="185958"/>
                  </a:lnTo>
                  <a:lnTo>
                    <a:pt x="4429734" y="182449"/>
                  </a:lnTo>
                  <a:lnTo>
                    <a:pt x="4404754" y="178940"/>
                  </a:lnTo>
                  <a:lnTo>
                    <a:pt x="4379447" y="175430"/>
                  </a:lnTo>
                  <a:lnTo>
                    <a:pt x="4354123" y="171916"/>
                  </a:lnTo>
                  <a:lnTo>
                    <a:pt x="4328913" y="168234"/>
                  </a:lnTo>
                  <a:lnTo>
                    <a:pt x="4303847" y="164076"/>
                  </a:lnTo>
                  <a:lnTo>
                    <a:pt x="4278910" y="159318"/>
                  </a:lnTo>
                  <a:lnTo>
                    <a:pt x="4253909" y="154155"/>
                  </a:lnTo>
                  <a:lnTo>
                    <a:pt x="4228511" y="148998"/>
                  </a:lnTo>
                  <a:lnTo>
                    <a:pt x="4202570" y="144086"/>
                  </a:lnTo>
                  <a:lnTo>
                    <a:pt x="4176264" y="139483"/>
                  </a:lnTo>
                  <a:lnTo>
                    <a:pt x="4149991" y="135166"/>
                  </a:lnTo>
                  <a:lnTo>
                    <a:pt x="4123978" y="131078"/>
                  </a:lnTo>
                  <a:lnTo>
                    <a:pt x="4098119" y="127164"/>
                  </a:lnTo>
                  <a:lnTo>
                    <a:pt x="4072079" y="123375"/>
                  </a:lnTo>
                  <a:lnTo>
                    <a:pt x="4045669" y="119674"/>
                  </a:lnTo>
                  <a:lnTo>
                    <a:pt x="4018864" y="116035"/>
                  </a:lnTo>
                  <a:lnTo>
                    <a:pt x="3991716" y="112437"/>
                  </a:lnTo>
                  <a:lnTo>
                    <a:pt x="3964299" y="108869"/>
                  </a:lnTo>
                  <a:lnTo>
                    <a:pt x="3936682" y="105320"/>
                  </a:lnTo>
                  <a:lnTo>
                    <a:pt x="3908922" y="101784"/>
                  </a:lnTo>
                  <a:lnTo>
                    <a:pt x="3881057" y="98257"/>
                  </a:lnTo>
                  <a:lnTo>
                    <a:pt x="3852954" y="94735"/>
                  </a:lnTo>
                  <a:lnTo>
                    <a:pt x="3824327" y="91218"/>
                  </a:lnTo>
                  <a:lnTo>
                    <a:pt x="3795070" y="87703"/>
                  </a:lnTo>
                  <a:lnTo>
                    <a:pt x="3765385" y="84190"/>
                  </a:lnTo>
                  <a:lnTo>
                    <a:pt x="3735690" y="80678"/>
                  </a:lnTo>
                  <a:lnTo>
                    <a:pt x="3706227" y="77167"/>
                  </a:lnTo>
                  <a:lnTo>
                    <a:pt x="3676899" y="73657"/>
                  </a:lnTo>
                  <a:lnTo>
                    <a:pt x="3647376" y="70146"/>
                  </a:lnTo>
                  <a:lnTo>
                    <a:pt x="3617474" y="66636"/>
                  </a:lnTo>
                  <a:lnTo>
                    <a:pt x="3587171" y="63127"/>
                  </a:lnTo>
                  <a:lnTo>
                    <a:pt x="3556522" y="59617"/>
                  </a:lnTo>
                  <a:lnTo>
                    <a:pt x="3525601" y="56107"/>
                  </a:lnTo>
                  <a:lnTo>
                    <a:pt x="3494478" y="52598"/>
                  </a:lnTo>
                  <a:lnTo>
                    <a:pt x="3463211" y="49088"/>
                  </a:lnTo>
                  <a:lnTo>
                    <a:pt x="3431842" y="45579"/>
                  </a:lnTo>
                  <a:lnTo>
                    <a:pt x="3400403" y="42069"/>
                  </a:lnTo>
                  <a:lnTo>
                    <a:pt x="3368917" y="38560"/>
                  </a:lnTo>
                  <a:lnTo>
                    <a:pt x="3337398" y="35050"/>
                  </a:lnTo>
                  <a:lnTo>
                    <a:pt x="3305858" y="31540"/>
                  </a:lnTo>
                  <a:lnTo>
                    <a:pt x="3274302" y="28031"/>
                  </a:lnTo>
                  <a:lnTo>
                    <a:pt x="3242732" y="24526"/>
                  </a:lnTo>
                  <a:lnTo>
                    <a:pt x="3210987" y="21189"/>
                  </a:lnTo>
                  <a:lnTo>
                    <a:pt x="3178762" y="18328"/>
                  </a:lnTo>
                  <a:lnTo>
                    <a:pt x="3145929" y="16068"/>
                  </a:lnTo>
                  <a:lnTo>
                    <a:pt x="3112522" y="14210"/>
                  </a:lnTo>
                  <a:lnTo>
                    <a:pt x="3078643" y="12349"/>
                  </a:lnTo>
                  <a:lnTo>
                    <a:pt x="3044404" y="10247"/>
                  </a:lnTo>
                  <a:lnTo>
                    <a:pt x="3009901" y="8003"/>
                  </a:lnTo>
                  <a:lnTo>
                    <a:pt x="2975212" y="5950"/>
                  </a:lnTo>
                  <a:lnTo>
                    <a:pt x="2940393" y="4272"/>
                  </a:lnTo>
                  <a:lnTo>
                    <a:pt x="2905484" y="2993"/>
                  </a:lnTo>
                  <a:lnTo>
                    <a:pt x="2870515" y="2059"/>
                  </a:lnTo>
                  <a:lnTo>
                    <a:pt x="2835501" y="1397"/>
                  </a:lnTo>
                  <a:lnTo>
                    <a:pt x="2800289" y="936"/>
                  </a:lnTo>
                  <a:lnTo>
                    <a:pt x="2764584" y="618"/>
                  </a:lnTo>
                  <a:lnTo>
                    <a:pt x="2728261" y="402"/>
                  </a:lnTo>
                  <a:lnTo>
                    <a:pt x="2691357" y="255"/>
                  </a:lnTo>
                  <a:lnTo>
                    <a:pt x="2653976" y="156"/>
                  </a:lnTo>
                  <a:lnTo>
                    <a:pt x="2616228" y="90"/>
                  </a:lnTo>
                  <a:lnTo>
                    <a:pt x="2578047" y="45"/>
                  </a:lnTo>
                  <a:lnTo>
                    <a:pt x="2539202" y="15"/>
                  </a:lnTo>
                  <a:lnTo>
                    <a:pt x="2499627" y="0"/>
                  </a:lnTo>
                  <a:lnTo>
                    <a:pt x="2459558" y="159"/>
                  </a:lnTo>
                  <a:lnTo>
                    <a:pt x="2419432" y="799"/>
                  </a:lnTo>
                  <a:lnTo>
                    <a:pt x="2379510" y="2041"/>
                  </a:lnTo>
                  <a:lnTo>
                    <a:pt x="2339869" y="3690"/>
                  </a:lnTo>
                  <a:lnTo>
                    <a:pt x="2300495" y="5336"/>
                  </a:lnTo>
                  <a:lnTo>
                    <a:pt x="2261333" y="6737"/>
                  </a:lnTo>
                  <a:lnTo>
                    <a:pt x="2222168" y="7828"/>
                  </a:lnTo>
                  <a:lnTo>
                    <a:pt x="2182647" y="8636"/>
                  </a:lnTo>
                  <a:lnTo>
                    <a:pt x="2142606" y="9222"/>
                  </a:lnTo>
                  <a:lnTo>
                    <a:pt x="2102051" y="9972"/>
                  </a:lnTo>
                  <a:lnTo>
                    <a:pt x="2061066" y="11548"/>
                  </a:lnTo>
                  <a:lnTo>
                    <a:pt x="2019752" y="14237"/>
                  </a:lnTo>
                  <a:lnTo>
                    <a:pt x="1978365" y="17672"/>
                  </a:lnTo>
                  <a:lnTo>
                    <a:pt x="1937278" y="21055"/>
                  </a:lnTo>
                  <a:lnTo>
                    <a:pt x="1896671" y="23925"/>
                  </a:lnTo>
                  <a:lnTo>
                    <a:pt x="1856385" y="26323"/>
                  </a:lnTo>
                  <a:lnTo>
                    <a:pt x="1816037" y="28613"/>
                  </a:lnTo>
                  <a:lnTo>
                    <a:pt x="1775401" y="31045"/>
                  </a:lnTo>
                  <a:lnTo>
                    <a:pt x="1734260" y="33865"/>
                  </a:lnTo>
                  <a:lnTo>
                    <a:pt x="1692341" y="37377"/>
                  </a:lnTo>
                  <a:lnTo>
                    <a:pt x="1649580" y="41669"/>
                  </a:lnTo>
                  <a:lnTo>
                    <a:pt x="1606234" y="46503"/>
                  </a:lnTo>
                  <a:lnTo>
                    <a:pt x="1562762" y="51434"/>
                  </a:lnTo>
                  <a:lnTo>
                    <a:pt x="1519439" y="56195"/>
                  </a:lnTo>
                  <a:lnTo>
                    <a:pt x="1476194" y="60864"/>
                  </a:lnTo>
                  <a:lnTo>
                    <a:pt x="1432714" y="65758"/>
                  </a:lnTo>
                  <a:lnTo>
                    <a:pt x="1388830" y="71046"/>
                  </a:lnTo>
                  <a:lnTo>
                    <a:pt x="1344526" y="76580"/>
                  </a:lnTo>
                  <a:lnTo>
                    <a:pt x="1299864" y="81996"/>
                  </a:lnTo>
                  <a:lnTo>
                    <a:pt x="1254917" y="87094"/>
                  </a:lnTo>
                  <a:lnTo>
                    <a:pt x="1209594" y="92162"/>
                  </a:lnTo>
                  <a:lnTo>
                    <a:pt x="1163648" y="97857"/>
                  </a:lnTo>
                  <a:lnTo>
                    <a:pt x="1116993" y="104501"/>
                  </a:lnTo>
                  <a:lnTo>
                    <a:pt x="1069694" y="111931"/>
                  </a:lnTo>
                  <a:lnTo>
                    <a:pt x="1021876" y="119689"/>
                  </a:lnTo>
                  <a:lnTo>
                    <a:pt x="973664" y="127470"/>
                  </a:lnTo>
                  <a:lnTo>
                    <a:pt x="925168" y="135304"/>
                  </a:lnTo>
                  <a:lnTo>
                    <a:pt x="876471" y="143469"/>
                  </a:lnTo>
                  <a:lnTo>
                    <a:pt x="827629" y="152108"/>
                  </a:lnTo>
                  <a:lnTo>
                    <a:pt x="778523" y="161214"/>
                  </a:lnTo>
                  <a:lnTo>
                    <a:pt x="728876" y="170712"/>
                  </a:lnTo>
                  <a:lnTo>
                    <a:pt x="678585" y="180518"/>
                  </a:lnTo>
                  <a:lnTo>
                    <a:pt x="627860" y="190714"/>
                  </a:lnTo>
                  <a:lnTo>
                    <a:pt x="577120" y="201544"/>
                  </a:lnTo>
                  <a:lnTo>
                    <a:pt x="526611" y="213090"/>
                  </a:lnTo>
                  <a:lnTo>
                    <a:pt x="476403" y="225284"/>
                  </a:lnTo>
                  <a:lnTo>
                    <a:pt x="426475" y="238002"/>
                  </a:lnTo>
                  <a:lnTo>
                    <a:pt x="376790" y="251109"/>
                  </a:lnTo>
                  <a:lnTo>
                    <a:pt x="327949" y="264335"/>
                  </a:lnTo>
                  <a:lnTo>
                    <a:pt x="281133" y="277287"/>
                  </a:lnTo>
                  <a:lnTo>
                    <a:pt x="236838" y="289770"/>
                  </a:lnTo>
                  <a:lnTo>
                    <a:pt x="195397" y="301609"/>
                  </a:lnTo>
                  <a:lnTo>
                    <a:pt x="157309" y="312567"/>
                  </a:lnTo>
                  <a:lnTo>
                    <a:pt x="122533" y="322596"/>
                  </a:lnTo>
                  <a:lnTo>
                    <a:pt x="91620" y="331513"/>
                  </a:lnTo>
                  <a:lnTo>
                    <a:pt x="62941" y="339783"/>
                  </a:lnTo>
                  <a:lnTo>
                    <a:pt x="33970" y="348135"/>
                  </a:lnTo>
                  <a:lnTo>
                    <a:pt x="0" y="35792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379025" y="103531"/>
            <a:ext cx="9139327" cy="602443"/>
            <a:chOff x="379025" y="103531"/>
            <a:chExt cx="9139327" cy="602443"/>
          </a:xfrm>
        </p:grpSpPr>
        <p:sp>
          <p:nvSpPr>
            <p:cNvPr id="2" name="Freeform 1"/>
            <p:cNvSpPr/>
            <p:nvPr/>
          </p:nvSpPr>
          <p:spPr>
            <a:xfrm>
              <a:off x="379025" y="103531"/>
              <a:ext cx="200043" cy="391309"/>
            </a:xfrm>
            <a:custGeom>
              <a:avLst/>
              <a:gdLst/>
              <a:ahLst/>
              <a:cxnLst/>
              <a:rect l="0" t="0" r="0" b="0"/>
              <a:pathLst>
                <a:path w="200043" h="391309">
                  <a:moveTo>
                    <a:pt x="0" y="380779"/>
                  </a:moveTo>
                  <a:lnTo>
                    <a:pt x="0" y="331849"/>
                  </a:lnTo>
                  <a:lnTo>
                    <a:pt x="0" y="284003"/>
                  </a:lnTo>
                  <a:lnTo>
                    <a:pt x="5590" y="226612"/>
                  </a:lnTo>
                  <a:lnTo>
                    <a:pt x="9553" y="171905"/>
                  </a:lnTo>
                  <a:lnTo>
                    <a:pt x="10240" y="123009"/>
                  </a:lnTo>
                  <a:lnTo>
                    <a:pt x="11613" y="72646"/>
                  </a:lnTo>
                  <a:lnTo>
                    <a:pt x="21965" y="16234"/>
                  </a:lnTo>
                  <a:lnTo>
                    <a:pt x="25172" y="4388"/>
                  </a:lnTo>
                  <a:lnTo>
                    <a:pt x="29650" y="0"/>
                  </a:lnTo>
                  <a:lnTo>
                    <a:pt x="34974" y="585"/>
                  </a:lnTo>
                  <a:lnTo>
                    <a:pt x="40864" y="4484"/>
                  </a:lnTo>
                  <a:lnTo>
                    <a:pt x="60331" y="32328"/>
                  </a:lnTo>
                  <a:lnTo>
                    <a:pt x="83392" y="94182"/>
                  </a:lnTo>
                  <a:lnTo>
                    <a:pt x="103690" y="149342"/>
                  </a:lnTo>
                  <a:lnTo>
                    <a:pt x="123400" y="199382"/>
                  </a:lnTo>
                  <a:lnTo>
                    <a:pt x="149851" y="259117"/>
                  </a:lnTo>
                  <a:lnTo>
                    <a:pt x="171364" y="322427"/>
                  </a:lnTo>
                  <a:lnTo>
                    <a:pt x="194648" y="373788"/>
                  </a:lnTo>
                  <a:lnTo>
                    <a:pt x="200042" y="391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379025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364275"/>
              <a:ext cx="136871" cy="130565"/>
            </a:xfrm>
            <a:custGeom>
              <a:avLst/>
              <a:gdLst/>
              <a:ahLst/>
              <a:cxnLst/>
              <a:rect l="0" t="0" r="0" b="0"/>
              <a:pathLst>
                <a:path w="136871" h="130565">
                  <a:moveTo>
                    <a:pt x="0" y="25279"/>
                  </a:moveTo>
                  <a:lnTo>
                    <a:pt x="0" y="83896"/>
                  </a:lnTo>
                  <a:lnTo>
                    <a:pt x="5589" y="118686"/>
                  </a:lnTo>
                  <a:lnTo>
                    <a:pt x="7236" y="121475"/>
                  </a:lnTo>
                  <a:lnTo>
                    <a:pt x="8333" y="118656"/>
                  </a:lnTo>
                  <a:lnTo>
                    <a:pt x="13455" y="58014"/>
                  </a:lnTo>
                  <a:lnTo>
                    <a:pt x="25145" y="14978"/>
                  </a:lnTo>
                  <a:lnTo>
                    <a:pt x="31971" y="7883"/>
                  </a:lnTo>
                  <a:lnTo>
                    <a:pt x="52034" y="0"/>
                  </a:lnTo>
                  <a:lnTo>
                    <a:pt x="61595" y="237"/>
                  </a:lnTo>
                  <a:lnTo>
                    <a:pt x="78458" y="6740"/>
                  </a:lnTo>
                  <a:lnTo>
                    <a:pt x="101106" y="29145"/>
                  </a:lnTo>
                  <a:lnTo>
                    <a:pt x="122634" y="58010"/>
                  </a:lnTo>
                  <a:lnTo>
                    <a:pt x="130543" y="81550"/>
                  </a:lnTo>
                  <a:lnTo>
                    <a:pt x="136870" y="130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713" y="147398"/>
              <a:ext cx="31153" cy="347442"/>
            </a:xfrm>
            <a:custGeom>
              <a:avLst/>
              <a:gdLst/>
              <a:ahLst/>
              <a:cxnLst/>
              <a:rect l="0" t="0" r="0" b="0"/>
              <a:pathLst>
                <a:path w="31153" h="3474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8777"/>
                  </a:lnTo>
                  <a:lnTo>
                    <a:pt x="9145" y="202400"/>
                  </a:lnTo>
                  <a:lnTo>
                    <a:pt x="10983" y="253513"/>
                  </a:lnTo>
                  <a:lnTo>
                    <a:pt x="24712" y="314578"/>
                  </a:lnTo>
                  <a:lnTo>
                    <a:pt x="3115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9637" y="286464"/>
              <a:ext cx="147400" cy="18863"/>
            </a:xfrm>
            <a:custGeom>
              <a:avLst/>
              <a:gdLst/>
              <a:ahLst/>
              <a:cxnLst/>
              <a:rect l="0" t="0" r="0" b="0"/>
              <a:pathLst>
                <a:path w="147400" h="18863">
                  <a:moveTo>
                    <a:pt x="147399" y="8333"/>
                  </a:moveTo>
                  <a:lnTo>
                    <a:pt x="109921" y="0"/>
                  </a:lnTo>
                  <a:lnTo>
                    <a:pt x="52908" y="3828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6223" y="298027"/>
              <a:ext cx="139270" cy="196813"/>
            </a:xfrm>
            <a:custGeom>
              <a:avLst/>
              <a:gdLst/>
              <a:ahLst/>
              <a:cxnLst/>
              <a:rect l="0" t="0" r="0" b="0"/>
              <a:pathLst>
                <a:path w="139270" h="196813">
                  <a:moveTo>
                    <a:pt x="2398" y="102055"/>
                  </a:moveTo>
                  <a:lnTo>
                    <a:pt x="39876" y="93722"/>
                  </a:lnTo>
                  <a:lnTo>
                    <a:pt x="62339" y="90163"/>
                  </a:lnTo>
                  <a:lnTo>
                    <a:pt x="80121" y="80782"/>
                  </a:lnTo>
                  <a:lnTo>
                    <a:pt x="92704" y="65694"/>
                  </a:lnTo>
                  <a:lnTo>
                    <a:pt x="97697" y="56758"/>
                  </a:lnTo>
                  <a:lnTo>
                    <a:pt x="98686" y="47290"/>
                  </a:lnTo>
                  <a:lnTo>
                    <a:pt x="93546" y="27413"/>
                  </a:lnTo>
                  <a:lnTo>
                    <a:pt x="80343" y="13119"/>
                  </a:lnTo>
                  <a:lnTo>
                    <a:pt x="71909" y="7669"/>
                  </a:lnTo>
                  <a:lnTo>
                    <a:pt x="37682" y="0"/>
                  </a:lnTo>
                  <a:lnTo>
                    <a:pt x="28260" y="2433"/>
                  </a:lnTo>
                  <a:lnTo>
                    <a:pt x="20810" y="7564"/>
                  </a:lnTo>
                  <a:lnTo>
                    <a:pt x="9411" y="23795"/>
                  </a:lnTo>
                  <a:lnTo>
                    <a:pt x="446" y="46606"/>
                  </a:lnTo>
                  <a:lnTo>
                    <a:pt x="0" y="91345"/>
                  </a:lnTo>
                  <a:lnTo>
                    <a:pt x="12866" y="130467"/>
                  </a:lnTo>
                  <a:lnTo>
                    <a:pt x="44966" y="174413"/>
                  </a:lnTo>
                  <a:lnTo>
                    <a:pt x="51834" y="181879"/>
                  </a:lnTo>
                  <a:lnTo>
                    <a:pt x="71943" y="190175"/>
                  </a:lnTo>
                  <a:lnTo>
                    <a:pt x="106452" y="194845"/>
                  </a:lnTo>
                  <a:lnTo>
                    <a:pt x="139269" y="196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5216" y="302959"/>
              <a:ext cx="120318" cy="191881"/>
            </a:xfrm>
            <a:custGeom>
              <a:avLst/>
              <a:gdLst/>
              <a:ahLst/>
              <a:cxnLst/>
              <a:rect l="0" t="0" r="0" b="0"/>
              <a:pathLst>
                <a:path w="120318" h="191881">
                  <a:moveTo>
                    <a:pt x="99260" y="44481"/>
                  </a:moveTo>
                  <a:lnTo>
                    <a:pt x="62174" y="9734"/>
                  </a:lnTo>
                  <a:lnTo>
                    <a:pt x="44173" y="572"/>
                  </a:lnTo>
                  <a:lnTo>
                    <a:pt x="34459" y="0"/>
                  </a:lnTo>
                  <a:lnTo>
                    <a:pt x="14308" y="5605"/>
                  </a:lnTo>
                  <a:lnTo>
                    <a:pt x="7530" y="13884"/>
                  </a:lnTo>
                  <a:lnTo>
                    <a:pt x="0" y="38681"/>
                  </a:lnTo>
                  <a:lnTo>
                    <a:pt x="1349" y="79937"/>
                  </a:lnTo>
                  <a:lnTo>
                    <a:pt x="9158" y="116208"/>
                  </a:lnTo>
                  <a:lnTo>
                    <a:pt x="24470" y="143592"/>
                  </a:lnTo>
                  <a:lnTo>
                    <a:pt x="43825" y="166524"/>
                  </a:lnTo>
                  <a:lnTo>
                    <a:pt x="69967" y="182547"/>
                  </a:lnTo>
                  <a:lnTo>
                    <a:pt x="120317" y="191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320822"/>
              <a:ext cx="115815" cy="169705"/>
            </a:xfrm>
            <a:custGeom>
              <a:avLst/>
              <a:gdLst/>
              <a:ahLst/>
              <a:cxnLst/>
              <a:rect l="0" t="0" r="0" b="0"/>
              <a:pathLst>
                <a:path w="115815" h="169705">
                  <a:moveTo>
                    <a:pt x="0" y="100317"/>
                  </a:moveTo>
                  <a:lnTo>
                    <a:pt x="63428" y="81189"/>
                  </a:lnTo>
                  <a:lnTo>
                    <a:pt x="84342" y="69979"/>
                  </a:lnTo>
                  <a:lnTo>
                    <a:pt x="91323" y="61375"/>
                  </a:lnTo>
                  <a:lnTo>
                    <a:pt x="99080" y="39336"/>
                  </a:lnTo>
                  <a:lnTo>
                    <a:pt x="97639" y="29247"/>
                  </a:lnTo>
                  <a:lnTo>
                    <a:pt x="86679" y="11799"/>
                  </a:lnTo>
                  <a:lnTo>
                    <a:pt x="66990" y="2484"/>
                  </a:lnTo>
                  <a:lnTo>
                    <a:pt x="55189" y="0"/>
                  </a:lnTo>
                  <a:lnTo>
                    <a:pt x="44981" y="684"/>
                  </a:lnTo>
                  <a:lnTo>
                    <a:pt x="27401" y="7683"/>
                  </a:lnTo>
                  <a:lnTo>
                    <a:pt x="14908" y="21712"/>
                  </a:lnTo>
                  <a:lnTo>
                    <a:pt x="9939" y="30366"/>
                  </a:lnTo>
                  <a:lnTo>
                    <a:pt x="2945" y="70492"/>
                  </a:lnTo>
                  <a:lnTo>
                    <a:pt x="7548" y="93301"/>
                  </a:lnTo>
                  <a:lnTo>
                    <a:pt x="34443" y="150149"/>
                  </a:lnTo>
                  <a:lnTo>
                    <a:pt x="40510" y="158105"/>
                  </a:lnTo>
                  <a:lnTo>
                    <a:pt x="59729" y="166945"/>
                  </a:lnTo>
                  <a:lnTo>
                    <a:pt x="81528" y="169704"/>
                  </a:lnTo>
                  <a:lnTo>
                    <a:pt x="115814" y="163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86620" y="117399"/>
              <a:ext cx="329567" cy="387585"/>
            </a:xfrm>
            <a:custGeom>
              <a:avLst/>
              <a:gdLst/>
              <a:ahLst/>
              <a:cxnLst/>
              <a:rect l="0" t="0" r="0" b="0"/>
              <a:pathLst>
                <a:path w="329567" h="387585">
                  <a:moveTo>
                    <a:pt x="97939" y="324797"/>
                  </a:moveTo>
                  <a:lnTo>
                    <a:pt x="103529" y="308030"/>
                  </a:lnTo>
                  <a:lnTo>
                    <a:pt x="103153" y="290439"/>
                  </a:lnTo>
                  <a:lnTo>
                    <a:pt x="97917" y="272092"/>
                  </a:lnTo>
                  <a:lnTo>
                    <a:pt x="68936" y="234004"/>
                  </a:lnTo>
                  <a:lnTo>
                    <a:pt x="61056" y="230344"/>
                  </a:lnTo>
                  <a:lnTo>
                    <a:pt x="42942" y="229396"/>
                  </a:lnTo>
                  <a:lnTo>
                    <a:pt x="34368" y="233120"/>
                  </a:lnTo>
                  <a:lnTo>
                    <a:pt x="18603" y="246617"/>
                  </a:lnTo>
                  <a:lnTo>
                    <a:pt x="2162" y="273947"/>
                  </a:lnTo>
                  <a:lnTo>
                    <a:pt x="0" y="297128"/>
                  </a:lnTo>
                  <a:lnTo>
                    <a:pt x="8143" y="350137"/>
                  </a:lnTo>
                  <a:lnTo>
                    <a:pt x="23240" y="380529"/>
                  </a:lnTo>
                  <a:lnTo>
                    <a:pt x="30592" y="385348"/>
                  </a:lnTo>
                  <a:lnTo>
                    <a:pt x="48120" y="387584"/>
                  </a:lnTo>
                  <a:lnTo>
                    <a:pt x="64489" y="381558"/>
                  </a:lnTo>
                  <a:lnTo>
                    <a:pt x="79563" y="369912"/>
                  </a:lnTo>
                  <a:lnTo>
                    <a:pt x="94061" y="353037"/>
                  </a:lnTo>
                  <a:lnTo>
                    <a:pt x="118024" y="294967"/>
                  </a:lnTo>
                  <a:lnTo>
                    <a:pt x="132842" y="240266"/>
                  </a:lnTo>
                  <a:lnTo>
                    <a:pt x="137916" y="190307"/>
                  </a:lnTo>
                  <a:lnTo>
                    <a:pt x="132396" y="135495"/>
                  </a:lnTo>
                  <a:lnTo>
                    <a:pt x="129205" y="87644"/>
                  </a:lnTo>
                  <a:lnTo>
                    <a:pt x="121371" y="37591"/>
                  </a:lnTo>
                  <a:lnTo>
                    <a:pt x="114983" y="7247"/>
                  </a:lnTo>
                  <a:lnTo>
                    <a:pt x="111641" y="793"/>
                  </a:lnTo>
                  <a:lnTo>
                    <a:pt x="108243" y="0"/>
                  </a:lnTo>
                  <a:lnTo>
                    <a:pt x="104809" y="2981"/>
                  </a:lnTo>
                  <a:lnTo>
                    <a:pt x="99975" y="35122"/>
                  </a:lnTo>
                  <a:lnTo>
                    <a:pt x="98341" y="98385"/>
                  </a:lnTo>
                  <a:lnTo>
                    <a:pt x="101138" y="160968"/>
                  </a:lnTo>
                  <a:lnTo>
                    <a:pt x="112609" y="218996"/>
                  </a:lnTo>
                  <a:lnTo>
                    <a:pt x="126140" y="271143"/>
                  </a:lnTo>
                  <a:lnTo>
                    <a:pt x="143579" y="333575"/>
                  </a:lnTo>
                  <a:lnTo>
                    <a:pt x="148253" y="338838"/>
                  </a:lnTo>
                  <a:lnTo>
                    <a:pt x="153709" y="340007"/>
                  </a:lnTo>
                  <a:lnTo>
                    <a:pt x="159685" y="338447"/>
                  </a:lnTo>
                  <a:lnTo>
                    <a:pt x="164840" y="332727"/>
                  </a:lnTo>
                  <a:lnTo>
                    <a:pt x="190833" y="288162"/>
                  </a:lnTo>
                  <a:lnTo>
                    <a:pt x="210195" y="279269"/>
                  </a:lnTo>
                  <a:lnTo>
                    <a:pt x="233228" y="276487"/>
                  </a:lnTo>
                  <a:lnTo>
                    <a:pt x="292833" y="281636"/>
                  </a:lnTo>
                  <a:lnTo>
                    <a:pt x="313630" y="275979"/>
                  </a:lnTo>
                  <a:lnTo>
                    <a:pt x="322452" y="271195"/>
                  </a:lnTo>
                  <a:lnTo>
                    <a:pt x="327163" y="264496"/>
                  </a:lnTo>
                  <a:lnTo>
                    <a:pt x="329134" y="256520"/>
                  </a:lnTo>
                  <a:lnTo>
                    <a:pt x="329278" y="247694"/>
                  </a:lnTo>
                  <a:lnTo>
                    <a:pt x="323199" y="231648"/>
                  </a:lnTo>
                  <a:lnTo>
                    <a:pt x="311528" y="216717"/>
                  </a:lnTo>
                  <a:lnTo>
                    <a:pt x="285227" y="196327"/>
                  </a:lnTo>
                  <a:lnTo>
                    <a:pt x="265406" y="186591"/>
                  </a:lnTo>
                  <a:lnTo>
                    <a:pt x="255207" y="185867"/>
                  </a:lnTo>
                  <a:lnTo>
                    <a:pt x="234517" y="191301"/>
                  </a:lnTo>
                  <a:lnTo>
                    <a:pt x="216742" y="207754"/>
                  </a:lnTo>
                  <a:lnTo>
                    <a:pt x="203383" y="230664"/>
                  </a:lnTo>
                  <a:lnTo>
                    <a:pt x="197446" y="256444"/>
                  </a:lnTo>
                  <a:lnTo>
                    <a:pt x="199692" y="291676"/>
                  </a:lnTo>
                  <a:lnTo>
                    <a:pt x="213356" y="324342"/>
                  </a:lnTo>
                  <a:lnTo>
                    <a:pt x="237812" y="350659"/>
                  </a:lnTo>
                  <a:lnTo>
                    <a:pt x="248509" y="354907"/>
                  </a:lnTo>
                  <a:lnTo>
                    <a:pt x="272874" y="356507"/>
                  </a:lnTo>
                  <a:lnTo>
                    <a:pt x="329566" y="34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9885" y="305274"/>
              <a:ext cx="157929" cy="179037"/>
            </a:xfrm>
            <a:custGeom>
              <a:avLst/>
              <a:gdLst/>
              <a:ahLst/>
              <a:cxnLst/>
              <a:rect l="0" t="0" r="0" b="0"/>
              <a:pathLst>
                <a:path w="157929" h="179037">
                  <a:moveTo>
                    <a:pt x="0" y="84280"/>
                  </a:moveTo>
                  <a:lnTo>
                    <a:pt x="3120" y="126972"/>
                  </a:lnTo>
                  <a:lnTo>
                    <a:pt x="6066" y="139519"/>
                  </a:lnTo>
                  <a:lnTo>
                    <a:pt x="3476" y="129498"/>
                  </a:lnTo>
                  <a:lnTo>
                    <a:pt x="9092" y="92172"/>
                  </a:lnTo>
                  <a:lnTo>
                    <a:pt x="24840" y="32908"/>
                  </a:lnTo>
                  <a:lnTo>
                    <a:pt x="40766" y="6018"/>
                  </a:lnTo>
                  <a:lnTo>
                    <a:pt x="49404" y="1689"/>
                  </a:lnTo>
                  <a:lnTo>
                    <a:pt x="71480" y="0"/>
                  </a:lnTo>
                  <a:lnTo>
                    <a:pt x="81579" y="3527"/>
                  </a:lnTo>
                  <a:lnTo>
                    <a:pt x="99039" y="16804"/>
                  </a:lnTo>
                  <a:lnTo>
                    <a:pt x="128141" y="53924"/>
                  </a:lnTo>
                  <a:lnTo>
                    <a:pt x="141173" y="85814"/>
                  </a:lnTo>
                  <a:lnTo>
                    <a:pt x="146169" y="137919"/>
                  </a:lnTo>
                  <a:lnTo>
                    <a:pt x="148023" y="160762"/>
                  </a:lnTo>
                  <a:lnTo>
                    <a:pt x="150154" y="166853"/>
                  </a:lnTo>
                  <a:lnTo>
                    <a:pt x="157928" y="179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4236" y="105284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7938" y="215977"/>
                  </a:lnTo>
                  <a:lnTo>
                    <a:pt x="8255" y="279055"/>
                  </a:lnTo>
                  <a:lnTo>
                    <a:pt x="8318" y="336576"/>
                  </a:lnTo>
                  <a:lnTo>
                    <a:pt x="833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7285" y="221098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0"/>
                  </a:moveTo>
                  <a:lnTo>
                    <a:pt x="188935" y="3120"/>
                  </a:lnTo>
                  <a:lnTo>
                    <a:pt x="128388" y="16788"/>
                  </a:lnTo>
                  <a:lnTo>
                    <a:pt x="70291" y="20214"/>
                  </a:lnTo>
                  <a:lnTo>
                    <a:pt x="2940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3253" y="494843"/>
              <a:ext cx="1821431" cy="84225"/>
            </a:xfrm>
            <a:custGeom>
              <a:avLst/>
              <a:gdLst/>
              <a:ahLst/>
              <a:cxnLst/>
              <a:rect l="0" t="0" r="0" b="0"/>
              <a:pathLst>
                <a:path w="1821431" h="84225">
                  <a:moveTo>
                    <a:pt x="1821430" y="52638"/>
                  </a:moveTo>
                  <a:lnTo>
                    <a:pt x="1762814" y="43573"/>
                  </a:lnTo>
                  <a:lnTo>
                    <a:pt x="1708640" y="33994"/>
                  </a:lnTo>
                  <a:lnTo>
                    <a:pt x="1649759" y="23956"/>
                  </a:lnTo>
                  <a:lnTo>
                    <a:pt x="1599379" y="18794"/>
                  </a:lnTo>
                  <a:lnTo>
                    <a:pt x="1547407" y="12975"/>
                  </a:lnTo>
                  <a:lnTo>
                    <a:pt x="1491844" y="8131"/>
                  </a:lnTo>
                  <a:lnTo>
                    <a:pt x="1430927" y="2406"/>
                  </a:lnTo>
                  <a:lnTo>
                    <a:pt x="1368424" y="710"/>
                  </a:lnTo>
                  <a:lnTo>
                    <a:pt x="1325296" y="313"/>
                  </a:lnTo>
                  <a:lnTo>
                    <a:pt x="1278832" y="137"/>
                  </a:lnTo>
                  <a:lnTo>
                    <a:pt x="1234005" y="59"/>
                  </a:lnTo>
                  <a:lnTo>
                    <a:pt x="1175546" y="15"/>
                  </a:lnTo>
                  <a:lnTo>
                    <a:pt x="1113871" y="0"/>
                  </a:lnTo>
                  <a:lnTo>
                    <a:pt x="1054033" y="5586"/>
                  </a:lnTo>
                  <a:lnTo>
                    <a:pt x="1001208" y="9061"/>
                  </a:lnTo>
                  <a:lnTo>
                    <a:pt x="939153" y="10091"/>
                  </a:lnTo>
                  <a:lnTo>
                    <a:pt x="885671" y="10396"/>
                  </a:lnTo>
                  <a:lnTo>
                    <a:pt x="825678" y="10499"/>
                  </a:lnTo>
                  <a:lnTo>
                    <a:pt x="768768" y="13639"/>
                  </a:lnTo>
                  <a:lnTo>
                    <a:pt x="717163" y="18856"/>
                  </a:lnTo>
                  <a:lnTo>
                    <a:pt x="659369" y="20402"/>
                  </a:lnTo>
                  <a:lnTo>
                    <a:pt x="597919" y="26514"/>
                  </a:lnTo>
                  <a:lnTo>
                    <a:pt x="540721" y="30580"/>
                  </a:lnTo>
                  <a:lnTo>
                    <a:pt x="484362" y="34503"/>
                  </a:lnTo>
                  <a:lnTo>
                    <a:pt x="428169" y="40607"/>
                  </a:lnTo>
                  <a:lnTo>
                    <a:pt x="372009" y="42983"/>
                  </a:lnTo>
                  <a:lnTo>
                    <a:pt x="315856" y="50385"/>
                  </a:lnTo>
                  <a:lnTo>
                    <a:pt x="259703" y="57782"/>
                  </a:lnTo>
                  <a:lnTo>
                    <a:pt x="203551" y="63273"/>
                  </a:lnTo>
                  <a:lnTo>
                    <a:pt x="144280" y="71290"/>
                  </a:lnTo>
                  <a:lnTo>
                    <a:pt x="87772" y="78810"/>
                  </a:lnTo>
                  <a:lnTo>
                    <a:pt x="26839" y="83511"/>
                  </a:lnTo>
                  <a:lnTo>
                    <a:pt x="0" y="84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32638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47979" y="20004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240" y="175244"/>
                  </a:lnTo>
                  <a:lnTo>
                    <a:pt x="10472" y="22534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178984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91226" y="17958"/>
                  </a:lnTo>
                  <a:lnTo>
                    <a:pt x="244867" y="28198"/>
                  </a:lnTo>
                  <a:lnTo>
                    <a:pt x="187197" y="37471"/>
                  </a:lnTo>
                  <a:lnTo>
                    <a:pt x="126825" y="40738"/>
                  </a:lnTo>
                  <a:lnTo>
                    <a:pt x="72543" y="41706"/>
                  </a:lnTo>
                  <a:lnTo>
                    <a:pt x="21045" y="420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231626"/>
              <a:ext cx="357970" cy="256874"/>
            </a:xfrm>
            <a:custGeom>
              <a:avLst/>
              <a:gdLst/>
              <a:ahLst/>
              <a:cxnLst/>
              <a:rect l="0" t="0" r="0" b="0"/>
              <a:pathLst>
                <a:path w="357970" h="25687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3"/>
                  </a:lnTo>
                  <a:lnTo>
                    <a:pt x="9065" y="224627"/>
                  </a:lnTo>
                  <a:lnTo>
                    <a:pt x="8383" y="229300"/>
                  </a:lnTo>
                  <a:lnTo>
                    <a:pt x="6758" y="227736"/>
                  </a:lnTo>
                  <a:lnTo>
                    <a:pt x="4505" y="222014"/>
                  </a:lnTo>
                  <a:lnTo>
                    <a:pt x="6924" y="191604"/>
                  </a:lnTo>
                  <a:lnTo>
                    <a:pt x="15165" y="172505"/>
                  </a:lnTo>
                  <a:lnTo>
                    <a:pt x="39520" y="141180"/>
                  </a:lnTo>
                  <a:lnTo>
                    <a:pt x="48574" y="137404"/>
                  </a:lnTo>
                  <a:lnTo>
                    <a:pt x="71111" y="136328"/>
                  </a:lnTo>
                  <a:lnTo>
                    <a:pt x="104518" y="147888"/>
                  </a:lnTo>
                  <a:lnTo>
                    <a:pt x="131054" y="171721"/>
                  </a:lnTo>
                  <a:lnTo>
                    <a:pt x="156700" y="229862"/>
                  </a:lnTo>
                  <a:lnTo>
                    <a:pt x="160618" y="240979"/>
                  </a:lnTo>
                  <a:lnTo>
                    <a:pt x="163231" y="243711"/>
                  </a:lnTo>
                  <a:lnTo>
                    <a:pt x="164972" y="240853"/>
                  </a:lnTo>
                  <a:lnTo>
                    <a:pt x="166134" y="234268"/>
                  </a:lnTo>
                  <a:lnTo>
                    <a:pt x="178946" y="213823"/>
                  </a:lnTo>
                  <a:lnTo>
                    <a:pt x="197560" y="192947"/>
                  </a:lnTo>
                  <a:lnTo>
                    <a:pt x="223483" y="177532"/>
                  </a:lnTo>
                  <a:lnTo>
                    <a:pt x="264853" y="163014"/>
                  </a:lnTo>
                  <a:lnTo>
                    <a:pt x="324982" y="153008"/>
                  </a:lnTo>
                  <a:lnTo>
                    <a:pt x="331298" y="147629"/>
                  </a:lnTo>
                  <a:lnTo>
                    <a:pt x="334339" y="140534"/>
                  </a:lnTo>
                  <a:lnTo>
                    <a:pt x="335197" y="132294"/>
                  </a:lnTo>
                  <a:lnTo>
                    <a:pt x="332259" y="125631"/>
                  </a:lnTo>
                  <a:lnTo>
                    <a:pt x="319636" y="115108"/>
                  </a:lnTo>
                  <a:lnTo>
                    <a:pt x="287209" y="108196"/>
                  </a:lnTo>
                  <a:lnTo>
                    <a:pt x="264519" y="112818"/>
                  </a:lnTo>
                  <a:lnTo>
                    <a:pt x="253555" y="117326"/>
                  </a:lnTo>
                  <a:lnTo>
                    <a:pt x="238253" y="131694"/>
                  </a:lnTo>
                  <a:lnTo>
                    <a:pt x="232535" y="140439"/>
                  </a:lnTo>
                  <a:lnTo>
                    <a:pt x="224487" y="175103"/>
                  </a:lnTo>
                  <a:lnTo>
                    <a:pt x="228844" y="198316"/>
                  </a:lnTo>
                  <a:lnTo>
                    <a:pt x="250704" y="241815"/>
                  </a:lnTo>
                  <a:lnTo>
                    <a:pt x="259553" y="248948"/>
                  </a:lnTo>
                  <a:lnTo>
                    <a:pt x="281863" y="256873"/>
                  </a:lnTo>
                  <a:lnTo>
                    <a:pt x="315142" y="255745"/>
                  </a:lnTo>
                  <a:lnTo>
                    <a:pt x="35796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336911"/>
              <a:ext cx="228767" cy="160166"/>
            </a:xfrm>
            <a:custGeom>
              <a:avLst/>
              <a:gdLst/>
              <a:ahLst/>
              <a:cxnLst/>
              <a:rect l="0" t="0" r="0" b="0"/>
              <a:pathLst>
                <a:path w="228767" h="160166">
                  <a:moveTo>
                    <a:pt x="0" y="42114"/>
                  </a:moveTo>
                  <a:lnTo>
                    <a:pt x="17958" y="103225"/>
                  </a:lnTo>
                  <a:lnTo>
                    <a:pt x="24749" y="125427"/>
                  </a:lnTo>
                  <a:lnTo>
                    <a:pt x="30538" y="131581"/>
                  </a:lnTo>
                  <a:lnTo>
                    <a:pt x="37906" y="134514"/>
                  </a:lnTo>
                  <a:lnTo>
                    <a:pt x="46328" y="135300"/>
                  </a:lnTo>
                  <a:lnTo>
                    <a:pt x="61924" y="129934"/>
                  </a:lnTo>
                  <a:lnTo>
                    <a:pt x="69359" y="125227"/>
                  </a:lnTo>
                  <a:lnTo>
                    <a:pt x="80740" y="110639"/>
                  </a:lnTo>
                  <a:lnTo>
                    <a:pt x="85412" y="101835"/>
                  </a:lnTo>
                  <a:lnTo>
                    <a:pt x="90866" y="99476"/>
                  </a:lnTo>
                  <a:lnTo>
                    <a:pt x="96843" y="101412"/>
                  </a:lnTo>
                  <a:lnTo>
                    <a:pt x="103166" y="106213"/>
                  </a:lnTo>
                  <a:lnTo>
                    <a:pt x="140174" y="151002"/>
                  </a:lnTo>
                  <a:lnTo>
                    <a:pt x="149601" y="156820"/>
                  </a:lnTo>
                  <a:lnTo>
                    <a:pt x="169435" y="160165"/>
                  </a:lnTo>
                  <a:lnTo>
                    <a:pt x="179637" y="159419"/>
                  </a:lnTo>
                  <a:lnTo>
                    <a:pt x="197212" y="152352"/>
                  </a:lnTo>
                  <a:lnTo>
                    <a:pt x="205174" y="147192"/>
                  </a:lnTo>
                  <a:lnTo>
                    <a:pt x="217141" y="132099"/>
                  </a:lnTo>
                  <a:lnTo>
                    <a:pt x="221970" y="123161"/>
                  </a:lnTo>
                  <a:lnTo>
                    <a:pt x="228766" y="82636"/>
                  </a:lnTo>
                  <a:lnTo>
                    <a:pt x="222917" y="25354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3437" y="347440"/>
              <a:ext cx="122049" cy="141232"/>
            </a:xfrm>
            <a:custGeom>
              <a:avLst/>
              <a:gdLst/>
              <a:ahLst/>
              <a:cxnLst/>
              <a:rect l="0" t="0" r="0" b="0"/>
              <a:pathLst>
                <a:path w="122049" h="141232">
                  <a:moveTo>
                    <a:pt x="87392" y="10528"/>
                  </a:moveTo>
                  <a:lnTo>
                    <a:pt x="34687" y="29657"/>
                  </a:lnTo>
                  <a:lnTo>
                    <a:pt x="18734" y="40867"/>
                  </a:lnTo>
                  <a:lnTo>
                    <a:pt x="6964" y="56767"/>
                  </a:lnTo>
                  <a:lnTo>
                    <a:pt x="2188" y="65921"/>
                  </a:lnTo>
                  <a:lnTo>
                    <a:pt x="0" y="85450"/>
                  </a:lnTo>
                  <a:lnTo>
                    <a:pt x="4097" y="105828"/>
                  </a:lnTo>
                  <a:lnTo>
                    <a:pt x="13717" y="126583"/>
                  </a:lnTo>
                  <a:lnTo>
                    <a:pt x="21897" y="133522"/>
                  </a:lnTo>
                  <a:lnTo>
                    <a:pt x="43465" y="141231"/>
                  </a:lnTo>
                  <a:lnTo>
                    <a:pt x="76326" y="139982"/>
                  </a:lnTo>
                  <a:lnTo>
                    <a:pt x="94562" y="132014"/>
                  </a:lnTo>
                  <a:lnTo>
                    <a:pt x="102700" y="126614"/>
                  </a:lnTo>
                  <a:lnTo>
                    <a:pt x="114863" y="111255"/>
                  </a:lnTo>
                  <a:lnTo>
                    <a:pt x="119744" y="102246"/>
                  </a:lnTo>
                  <a:lnTo>
                    <a:pt x="122048" y="79758"/>
                  </a:lnTo>
                  <a:lnTo>
                    <a:pt x="118002" y="56505"/>
                  </a:lnTo>
                  <a:lnTo>
                    <a:pt x="873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6114" y="347440"/>
              <a:ext cx="126342" cy="151275"/>
            </a:xfrm>
            <a:custGeom>
              <a:avLst/>
              <a:gdLst/>
              <a:ahLst/>
              <a:cxnLst/>
              <a:rect l="0" t="0" r="0" b="0"/>
              <a:pathLst>
                <a:path w="126342" h="151275">
                  <a:moveTo>
                    <a:pt x="0" y="73699"/>
                  </a:moveTo>
                  <a:lnTo>
                    <a:pt x="27511" y="127574"/>
                  </a:lnTo>
                  <a:lnTo>
                    <a:pt x="36097" y="151274"/>
                  </a:lnTo>
                  <a:lnTo>
                    <a:pt x="17380" y="92210"/>
                  </a:lnTo>
                  <a:lnTo>
                    <a:pt x="8894" y="65549"/>
                  </a:lnTo>
                  <a:lnTo>
                    <a:pt x="9022" y="38101"/>
                  </a:lnTo>
                  <a:lnTo>
                    <a:pt x="13033" y="27741"/>
                  </a:lnTo>
                  <a:lnTo>
                    <a:pt x="26850" y="13109"/>
                  </a:lnTo>
                  <a:lnTo>
                    <a:pt x="47808" y="5826"/>
                  </a:lnTo>
                  <a:lnTo>
                    <a:pt x="108374" y="767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89572" y="188641"/>
              <a:ext cx="142926" cy="299878"/>
            </a:xfrm>
            <a:custGeom>
              <a:avLst/>
              <a:gdLst/>
              <a:ahLst/>
              <a:cxnLst/>
              <a:rect l="0" t="0" r="0" b="0"/>
              <a:pathLst>
                <a:path w="142926" h="299878">
                  <a:moveTo>
                    <a:pt x="90283" y="211441"/>
                  </a:moveTo>
                  <a:lnTo>
                    <a:pt x="80707" y="187395"/>
                  </a:lnTo>
                  <a:lnTo>
                    <a:pt x="70039" y="173068"/>
                  </a:lnTo>
                  <a:lnTo>
                    <a:pt x="61579" y="169481"/>
                  </a:lnTo>
                  <a:lnTo>
                    <a:pt x="39701" y="168616"/>
                  </a:lnTo>
                  <a:lnTo>
                    <a:pt x="29655" y="172363"/>
                  </a:lnTo>
                  <a:lnTo>
                    <a:pt x="12254" y="185884"/>
                  </a:lnTo>
                  <a:lnTo>
                    <a:pt x="2961" y="206712"/>
                  </a:lnTo>
                  <a:lnTo>
                    <a:pt x="0" y="230396"/>
                  </a:lnTo>
                  <a:lnTo>
                    <a:pt x="10615" y="284864"/>
                  </a:lnTo>
                  <a:lnTo>
                    <a:pt x="17284" y="291975"/>
                  </a:lnTo>
                  <a:lnTo>
                    <a:pt x="37172" y="299877"/>
                  </a:lnTo>
                  <a:lnTo>
                    <a:pt x="46686" y="299644"/>
                  </a:lnTo>
                  <a:lnTo>
                    <a:pt x="63497" y="293147"/>
                  </a:lnTo>
                  <a:lnTo>
                    <a:pt x="86115" y="276335"/>
                  </a:lnTo>
                  <a:lnTo>
                    <a:pt x="102046" y="250946"/>
                  </a:lnTo>
                  <a:lnTo>
                    <a:pt x="121568" y="189116"/>
                  </a:lnTo>
                  <a:lnTo>
                    <a:pt x="130258" y="128393"/>
                  </a:lnTo>
                  <a:lnTo>
                    <a:pt x="130804" y="68478"/>
                  </a:lnTo>
                  <a:lnTo>
                    <a:pt x="120860" y="14702"/>
                  </a:lnTo>
                  <a:lnTo>
                    <a:pt x="117687" y="3073"/>
                  </a:lnTo>
                  <a:lnTo>
                    <a:pt x="115571" y="0"/>
                  </a:lnTo>
                  <a:lnTo>
                    <a:pt x="114160" y="2630"/>
                  </a:lnTo>
                  <a:lnTo>
                    <a:pt x="111587" y="66045"/>
                  </a:lnTo>
                  <a:lnTo>
                    <a:pt x="116978" y="120590"/>
                  </a:lnTo>
                  <a:lnTo>
                    <a:pt x="128138" y="183660"/>
                  </a:lnTo>
                  <a:lnTo>
                    <a:pt x="134675" y="239272"/>
                  </a:lnTo>
                  <a:lnTo>
                    <a:pt x="142925" y="28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49815" y="157927"/>
              <a:ext cx="19595" cy="357970"/>
            </a:xfrm>
            <a:custGeom>
              <a:avLst/>
              <a:gdLst/>
              <a:ahLst/>
              <a:cxnLst/>
              <a:rect l="0" t="0" r="0" b="0"/>
              <a:pathLst>
                <a:path w="19595" h="357970">
                  <a:moveTo>
                    <a:pt x="9065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0" y="164316"/>
                  </a:lnTo>
                  <a:lnTo>
                    <a:pt x="14259" y="217402"/>
                  </a:lnTo>
                  <a:lnTo>
                    <a:pt x="18013" y="270176"/>
                  </a:lnTo>
                  <a:lnTo>
                    <a:pt x="19282" y="328495"/>
                  </a:lnTo>
                  <a:lnTo>
                    <a:pt x="195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22010" y="29479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9" y="5590"/>
                  </a:lnTo>
                  <a:lnTo>
                    <a:pt x="129365" y="10723"/>
                  </a:lnTo>
                  <a:lnTo>
                    <a:pt x="73603" y="15550"/>
                  </a:lnTo>
                  <a:lnTo>
                    <a:pt x="34677" y="1513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3592" y="368497"/>
              <a:ext cx="139538" cy="139341"/>
            </a:xfrm>
            <a:custGeom>
              <a:avLst/>
              <a:gdLst/>
              <a:ahLst/>
              <a:cxnLst/>
              <a:rect l="0" t="0" r="0" b="0"/>
              <a:pathLst>
                <a:path w="139538" h="139341">
                  <a:moveTo>
                    <a:pt x="137444" y="21057"/>
                  </a:moveTo>
                  <a:lnTo>
                    <a:pt x="120677" y="9879"/>
                  </a:lnTo>
                  <a:lnTo>
                    <a:pt x="87892" y="2927"/>
                  </a:lnTo>
                  <a:lnTo>
                    <a:pt x="65118" y="7540"/>
                  </a:lnTo>
                  <a:lnTo>
                    <a:pt x="35685" y="23291"/>
                  </a:lnTo>
                  <a:lnTo>
                    <a:pt x="12147" y="45895"/>
                  </a:lnTo>
                  <a:lnTo>
                    <a:pt x="4780" y="55163"/>
                  </a:lnTo>
                  <a:lnTo>
                    <a:pt x="1038" y="64852"/>
                  </a:lnTo>
                  <a:lnTo>
                    <a:pt x="0" y="84975"/>
                  </a:lnTo>
                  <a:lnTo>
                    <a:pt x="11582" y="116035"/>
                  </a:lnTo>
                  <a:lnTo>
                    <a:pt x="26523" y="130730"/>
                  </a:lnTo>
                  <a:lnTo>
                    <a:pt x="35421" y="136286"/>
                  </a:lnTo>
                  <a:lnTo>
                    <a:pt x="60905" y="139340"/>
                  </a:lnTo>
                  <a:lnTo>
                    <a:pt x="113747" y="131769"/>
                  </a:lnTo>
                  <a:lnTo>
                    <a:pt x="122816" y="126451"/>
                  </a:lnTo>
                  <a:lnTo>
                    <a:pt x="136012" y="111182"/>
                  </a:lnTo>
                  <a:lnTo>
                    <a:pt x="139537" y="89579"/>
                  </a:lnTo>
                  <a:lnTo>
                    <a:pt x="136034" y="65549"/>
                  </a:lnTo>
                  <a:lnTo>
                    <a:pt x="120909" y="33460"/>
                  </a:lnTo>
                  <a:lnTo>
                    <a:pt x="953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4858" y="315854"/>
              <a:ext cx="261018" cy="169140"/>
            </a:xfrm>
            <a:custGeom>
              <a:avLst/>
              <a:gdLst/>
              <a:ahLst/>
              <a:cxnLst/>
              <a:rect l="0" t="0" r="0" b="0"/>
              <a:pathLst>
                <a:path w="261018" h="169140">
                  <a:moveTo>
                    <a:pt x="8333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2587" y="147128"/>
                  </a:lnTo>
                  <a:lnTo>
                    <a:pt x="18189" y="155407"/>
                  </a:lnTo>
                  <a:lnTo>
                    <a:pt x="33770" y="167726"/>
                  </a:lnTo>
                  <a:lnTo>
                    <a:pt x="42839" y="169139"/>
                  </a:lnTo>
                  <a:lnTo>
                    <a:pt x="62274" y="164471"/>
                  </a:lnTo>
                  <a:lnTo>
                    <a:pt x="79490" y="148358"/>
                  </a:lnTo>
                  <a:lnTo>
                    <a:pt x="104018" y="105475"/>
                  </a:lnTo>
                  <a:lnTo>
                    <a:pt x="109558" y="100732"/>
                  </a:lnTo>
                  <a:lnTo>
                    <a:pt x="115590" y="99910"/>
                  </a:lnTo>
                  <a:lnTo>
                    <a:pt x="121952" y="101702"/>
                  </a:lnTo>
                  <a:lnTo>
                    <a:pt x="127363" y="106406"/>
                  </a:lnTo>
                  <a:lnTo>
                    <a:pt x="150692" y="136052"/>
                  </a:lnTo>
                  <a:lnTo>
                    <a:pt x="178416" y="154566"/>
                  </a:lnTo>
                  <a:lnTo>
                    <a:pt x="188402" y="159196"/>
                  </a:lnTo>
                  <a:lnTo>
                    <a:pt x="198569" y="159943"/>
                  </a:lnTo>
                  <a:lnTo>
                    <a:pt x="219224" y="154534"/>
                  </a:lnTo>
                  <a:lnTo>
                    <a:pt x="236983" y="141212"/>
                  </a:lnTo>
                  <a:lnTo>
                    <a:pt x="244995" y="132746"/>
                  </a:lnTo>
                  <a:lnTo>
                    <a:pt x="253896" y="107741"/>
                  </a:lnTo>
                  <a:lnTo>
                    <a:pt x="259611" y="49619"/>
                  </a:lnTo>
                  <a:lnTo>
                    <a:pt x="2610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136870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8669" y="170690"/>
                  </a:lnTo>
                  <a:lnTo>
                    <a:pt x="26174" y="225049"/>
                  </a:lnTo>
                  <a:lnTo>
                    <a:pt x="30516" y="280847"/>
                  </a:lnTo>
                  <a:lnTo>
                    <a:pt x="30099" y="314711"/>
                  </a:lnTo>
                  <a:lnTo>
                    <a:pt x="28254" y="315092"/>
                  </a:lnTo>
                  <a:lnTo>
                    <a:pt x="25855" y="311837"/>
                  </a:lnTo>
                  <a:lnTo>
                    <a:pt x="15889" y="252870"/>
                  </a:lnTo>
                  <a:lnTo>
                    <a:pt x="12117" y="215564"/>
                  </a:lnTo>
                  <a:lnTo>
                    <a:pt x="17473" y="194852"/>
                  </a:lnTo>
                  <a:lnTo>
                    <a:pt x="22177" y="186053"/>
                  </a:lnTo>
                  <a:lnTo>
                    <a:pt x="29993" y="181357"/>
                  </a:lnTo>
                  <a:lnTo>
                    <a:pt x="51155" y="179259"/>
                  </a:lnTo>
                  <a:lnTo>
                    <a:pt x="73039" y="185346"/>
                  </a:lnTo>
                  <a:lnTo>
                    <a:pt x="93293" y="197019"/>
                  </a:lnTo>
                  <a:lnTo>
                    <a:pt x="146009" y="253343"/>
                  </a:lnTo>
                  <a:lnTo>
                    <a:pt x="157700" y="274034"/>
                  </a:lnTo>
                  <a:lnTo>
                    <a:pt x="166332" y="321979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59088" y="33691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7235" y="11768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69616" y="231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68932" y="312592"/>
              <a:ext cx="153369" cy="166485"/>
            </a:xfrm>
            <a:custGeom>
              <a:avLst/>
              <a:gdLst/>
              <a:ahLst/>
              <a:cxnLst/>
              <a:rect l="0" t="0" r="0" b="0"/>
              <a:pathLst>
                <a:path w="153369" h="166485">
                  <a:moveTo>
                    <a:pt x="100726" y="34848"/>
                  </a:moveTo>
                  <a:lnTo>
                    <a:pt x="95137" y="18080"/>
                  </a:lnTo>
                  <a:lnTo>
                    <a:pt x="83034" y="6729"/>
                  </a:lnTo>
                  <a:lnTo>
                    <a:pt x="74893" y="2064"/>
                  </a:lnTo>
                  <a:lnTo>
                    <a:pt x="53370" y="0"/>
                  </a:lnTo>
                  <a:lnTo>
                    <a:pt x="41079" y="1088"/>
                  </a:lnTo>
                  <a:lnTo>
                    <a:pt x="21184" y="11654"/>
                  </a:lnTo>
                  <a:lnTo>
                    <a:pt x="12603" y="19386"/>
                  </a:lnTo>
                  <a:lnTo>
                    <a:pt x="3068" y="40454"/>
                  </a:lnTo>
                  <a:lnTo>
                    <a:pt x="0" y="64246"/>
                  </a:lnTo>
                  <a:lnTo>
                    <a:pt x="6021" y="98541"/>
                  </a:lnTo>
                  <a:lnTo>
                    <a:pt x="28423" y="145219"/>
                  </a:lnTo>
                  <a:lnTo>
                    <a:pt x="34977" y="154052"/>
                  </a:lnTo>
                  <a:lnTo>
                    <a:pt x="44025" y="159941"/>
                  </a:lnTo>
                  <a:lnTo>
                    <a:pt x="66557" y="166484"/>
                  </a:lnTo>
                  <a:lnTo>
                    <a:pt x="99960" y="164578"/>
                  </a:lnTo>
                  <a:lnTo>
                    <a:pt x="118323" y="156457"/>
                  </a:lnTo>
                  <a:lnTo>
                    <a:pt x="153368" y="12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3886" y="210569"/>
              <a:ext cx="242156" cy="273742"/>
            </a:xfrm>
            <a:custGeom>
              <a:avLst/>
              <a:gdLst/>
              <a:ahLst/>
              <a:cxnLst/>
              <a:rect l="0" t="0" r="0" b="0"/>
              <a:pathLst>
                <a:path w="242156" h="273742">
                  <a:moveTo>
                    <a:pt x="0" y="0"/>
                  </a:moveTo>
                  <a:lnTo>
                    <a:pt x="14654" y="53028"/>
                  </a:lnTo>
                  <a:lnTo>
                    <a:pt x="28198" y="109304"/>
                  </a:lnTo>
                  <a:lnTo>
                    <a:pt x="39018" y="162881"/>
                  </a:lnTo>
                  <a:lnTo>
                    <a:pt x="41503" y="223507"/>
                  </a:lnTo>
                  <a:lnTo>
                    <a:pt x="41933" y="266396"/>
                  </a:lnTo>
                  <a:lnTo>
                    <a:pt x="40824" y="271184"/>
                  </a:lnTo>
                  <a:lnTo>
                    <a:pt x="38914" y="269697"/>
                  </a:lnTo>
                  <a:lnTo>
                    <a:pt x="36471" y="264026"/>
                  </a:lnTo>
                  <a:lnTo>
                    <a:pt x="38622" y="233688"/>
                  </a:lnTo>
                  <a:lnTo>
                    <a:pt x="50999" y="183855"/>
                  </a:lnTo>
                  <a:lnTo>
                    <a:pt x="62051" y="165162"/>
                  </a:lnTo>
                  <a:lnTo>
                    <a:pt x="77881" y="152174"/>
                  </a:lnTo>
                  <a:lnTo>
                    <a:pt x="87016" y="147073"/>
                  </a:lnTo>
                  <a:lnTo>
                    <a:pt x="109643" y="144525"/>
                  </a:lnTo>
                  <a:lnTo>
                    <a:pt x="134128" y="148461"/>
                  </a:lnTo>
                  <a:lnTo>
                    <a:pt x="156708" y="158010"/>
                  </a:lnTo>
                  <a:lnTo>
                    <a:pt x="183562" y="182129"/>
                  </a:lnTo>
                  <a:lnTo>
                    <a:pt x="227903" y="242432"/>
                  </a:lnTo>
                  <a:lnTo>
                    <a:pt x="24215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30038" y="306512"/>
              <a:ext cx="187144" cy="187988"/>
            </a:xfrm>
            <a:custGeom>
              <a:avLst/>
              <a:gdLst/>
              <a:ahLst/>
              <a:cxnLst/>
              <a:rect l="0" t="0" r="0" b="0"/>
              <a:pathLst>
                <a:path w="187144" h="187988">
                  <a:moveTo>
                    <a:pt x="81858" y="61985"/>
                  </a:moveTo>
                  <a:lnTo>
                    <a:pt x="67286" y="19293"/>
                  </a:lnTo>
                  <a:lnTo>
                    <a:pt x="61615" y="8957"/>
                  </a:lnTo>
                  <a:lnTo>
                    <a:pt x="54325" y="3237"/>
                  </a:lnTo>
                  <a:lnTo>
                    <a:pt x="45955" y="593"/>
                  </a:lnTo>
                  <a:lnTo>
                    <a:pt x="36865" y="0"/>
                  </a:lnTo>
                  <a:lnTo>
                    <a:pt x="29636" y="3114"/>
                  </a:lnTo>
                  <a:lnTo>
                    <a:pt x="18484" y="15933"/>
                  </a:lnTo>
                  <a:lnTo>
                    <a:pt x="5629" y="48470"/>
                  </a:lnTo>
                  <a:lnTo>
                    <a:pt x="0" y="87746"/>
                  </a:lnTo>
                  <a:lnTo>
                    <a:pt x="9395" y="148566"/>
                  </a:lnTo>
                  <a:lnTo>
                    <a:pt x="12492" y="161819"/>
                  </a:lnTo>
                  <a:lnTo>
                    <a:pt x="18066" y="171825"/>
                  </a:lnTo>
                  <a:lnTo>
                    <a:pt x="33620" y="186062"/>
                  </a:lnTo>
                  <a:lnTo>
                    <a:pt x="41510" y="187987"/>
                  </a:lnTo>
                  <a:lnTo>
                    <a:pt x="49110" y="186930"/>
                  </a:lnTo>
                  <a:lnTo>
                    <a:pt x="56517" y="183886"/>
                  </a:lnTo>
                  <a:lnTo>
                    <a:pt x="67866" y="171146"/>
                  </a:lnTo>
                  <a:lnTo>
                    <a:pt x="84683" y="134370"/>
                  </a:lnTo>
                  <a:lnTo>
                    <a:pt x="92035" y="93094"/>
                  </a:lnTo>
                  <a:lnTo>
                    <a:pt x="94491" y="93253"/>
                  </a:lnTo>
                  <a:lnTo>
                    <a:pt x="100341" y="102788"/>
                  </a:lnTo>
                  <a:lnTo>
                    <a:pt x="116747" y="134386"/>
                  </a:lnTo>
                  <a:lnTo>
                    <a:pt x="130119" y="147975"/>
                  </a:lnTo>
                  <a:lnTo>
                    <a:pt x="156209" y="161033"/>
                  </a:lnTo>
                  <a:lnTo>
                    <a:pt x="187143" y="167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88192" y="310299"/>
              <a:ext cx="150710" cy="395675"/>
            </a:xfrm>
            <a:custGeom>
              <a:avLst/>
              <a:gdLst/>
              <a:ahLst/>
              <a:cxnLst/>
              <a:rect l="0" t="0" r="0" b="0"/>
              <a:pathLst>
                <a:path w="150710" h="395675">
                  <a:moveTo>
                    <a:pt x="7973" y="110840"/>
                  </a:moveTo>
                  <a:lnTo>
                    <a:pt x="11093" y="153532"/>
                  </a:lnTo>
                  <a:lnTo>
                    <a:pt x="22628" y="206361"/>
                  </a:lnTo>
                  <a:lnTo>
                    <a:pt x="32722" y="255996"/>
                  </a:lnTo>
                  <a:lnTo>
                    <a:pt x="43123" y="307748"/>
                  </a:lnTo>
                  <a:lnTo>
                    <a:pt x="49882" y="368061"/>
                  </a:lnTo>
                  <a:lnTo>
                    <a:pt x="55746" y="395674"/>
                  </a:lnTo>
                  <a:lnTo>
                    <a:pt x="42333" y="341776"/>
                  </a:lnTo>
                  <a:lnTo>
                    <a:pt x="28885" y="280893"/>
                  </a:lnTo>
                  <a:lnTo>
                    <a:pt x="14964" y="217871"/>
                  </a:lnTo>
                  <a:lnTo>
                    <a:pt x="4456" y="166470"/>
                  </a:lnTo>
                  <a:lnTo>
                    <a:pt x="0" y="105105"/>
                  </a:lnTo>
                  <a:lnTo>
                    <a:pt x="9171" y="51042"/>
                  </a:lnTo>
                  <a:lnTo>
                    <a:pt x="16695" y="29281"/>
                  </a:lnTo>
                  <a:lnTo>
                    <a:pt x="27837" y="11811"/>
                  </a:lnTo>
                  <a:lnTo>
                    <a:pt x="36424" y="6216"/>
                  </a:lnTo>
                  <a:lnTo>
                    <a:pt x="58442" y="0"/>
                  </a:lnTo>
                  <a:lnTo>
                    <a:pt x="68526" y="682"/>
                  </a:lnTo>
                  <a:lnTo>
                    <a:pt x="85969" y="7679"/>
                  </a:lnTo>
                  <a:lnTo>
                    <a:pt x="114531" y="30361"/>
                  </a:lnTo>
                  <a:lnTo>
                    <a:pt x="139632" y="64898"/>
                  </a:lnTo>
                  <a:lnTo>
                    <a:pt x="150709" y="104767"/>
                  </a:lnTo>
                  <a:lnTo>
                    <a:pt x="147060" y="126078"/>
                  </a:lnTo>
                  <a:lnTo>
                    <a:pt x="136470" y="143349"/>
                  </a:lnTo>
                  <a:lnTo>
                    <a:pt x="120066" y="158824"/>
                  </a:lnTo>
                  <a:lnTo>
                    <a:pt x="97957" y="167261"/>
                  </a:lnTo>
                  <a:lnTo>
                    <a:pt x="39559" y="174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09510" y="305326"/>
              <a:ext cx="134097" cy="182571"/>
            </a:xfrm>
            <a:custGeom>
              <a:avLst/>
              <a:gdLst/>
              <a:ahLst/>
              <a:cxnLst/>
              <a:rect l="0" t="0" r="0" b="0"/>
              <a:pathLst>
                <a:path w="134097" h="182571">
                  <a:moveTo>
                    <a:pt x="7754" y="94756"/>
                  </a:moveTo>
                  <a:lnTo>
                    <a:pt x="25713" y="158184"/>
                  </a:lnTo>
                  <a:lnTo>
                    <a:pt x="33612" y="182570"/>
                  </a:lnTo>
                  <a:lnTo>
                    <a:pt x="28413" y="171858"/>
                  </a:lnTo>
                  <a:lnTo>
                    <a:pt x="9408" y="143565"/>
                  </a:lnTo>
                  <a:lnTo>
                    <a:pt x="2640" y="122298"/>
                  </a:lnTo>
                  <a:lnTo>
                    <a:pt x="0" y="78610"/>
                  </a:lnTo>
                  <a:lnTo>
                    <a:pt x="3528" y="49756"/>
                  </a:lnTo>
                  <a:lnTo>
                    <a:pt x="15234" y="27573"/>
                  </a:lnTo>
                  <a:lnTo>
                    <a:pt x="23269" y="18382"/>
                  </a:lnTo>
                  <a:lnTo>
                    <a:pt x="44675" y="8170"/>
                  </a:lnTo>
                  <a:lnTo>
                    <a:pt x="102135" y="1614"/>
                  </a:lnTo>
                  <a:lnTo>
                    <a:pt x="1340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72028" y="315854"/>
              <a:ext cx="126102" cy="184195"/>
            </a:xfrm>
            <a:custGeom>
              <a:avLst/>
              <a:gdLst/>
              <a:ahLst/>
              <a:cxnLst/>
              <a:rect l="0" t="0" r="0" b="0"/>
              <a:pathLst>
                <a:path w="126102" h="184195">
                  <a:moveTo>
                    <a:pt x="87391" y="0"/>
                  </a:moveTo>
                  <a:lnTo>
                    <a:pt x="43429" y="20244"/>
                  </a:lnTo>
                  <a:lnTo>
                    <a:pt x="18733" y="39404"/>
                  </a:lnTo>
                  <a:lnTo>
                    <a:pt x="2188" y="65488"/>
                  </a:lnTo>
                  <a:lnTo>
                    <a:pt x="0" y="88377"/>
                  </a:lnTo>
                  <a:lnTo>
                    <a:pt x="8128" y="141200"/>
                  </a:lnTo>
                  <a:lnTo>
                    <a:pt x="20578" y="162582"/>
                  </a:lnTo>
                  <a:lnTo>
                    <a:pt x="28811" y="171559"/>
                  </a:lnTo>
                  <a:lnTo>
                    <a:pt x="50437" y="181534"/>
                  </a:lnTo>
                  <a:lnTo>
                    <a:pt x="62756" y="184194"/>
                  </a:lnTo>
                  <a:lnTo>
                    <a:pt x="85801" y="180910"/>
                  </a:lnTo>
                  <a:lnTo>
                    <a:pt x="96859" y="176759"/>
                  </a:lnTo>
                  <a:lnTo>
                    <a:pt x="112267" y="162788"/>
                  </a:lnTo>
                  <a:lnTo>
                    <a:pt x="118013" y="154149"/>
                  </a:lnTo>
                  <a:lnTo>
                    <a:pt x="126101" y="119633"/>
                  </a:lnTo>
                  <a:lnTo>
                    <a:pt x="122907" y="85360"/>
                  </a:lnTo>
                  <a:lnTo>
                    <a:pt x="108964" y="52978"/>
                  </a:lnTo>
                  <a:lnTo>
                    <a:pt x="7686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33119" y="302897"/>
              <a:ext cx="168457" cy="176417"/>
            </a:xfrm>
            <a:custGeom>
              <a:avLst/>
              <a:gdLst/>
              <a:ahLst/>
              <a:cxnLst/>
              <a:rect l="0" t="0" r="0" b="0"/>
              <a:pathLst>
                <a:path w="168457" h="176417">
                  <a:moveTo>
                    <a:pt x="0" y="65600"/>
                  </a:moveTo>
                  <a:lnTo>
                    <a:pt x="17958" y="119475"/>
                  </a:lnTo>
                  <a:lnTo>
                    <a:pt x="35149" y="171047"/>
                  </a:lnTo>
                  <a:lnTo>
                    <a:pt x="35131" y="175673"/>
                  </a:lnTo>
                  <a:lnTo>
                    <a:pt x="32779" y="176416"/>
                  </a:lnTo>
                  <a:lnTo>
                    <a:pt x="28872" y="174572"/>
                  </a:lnTo>
                  <a:lnTo>
                    <a:pt x="21411" y="163165"/>
                  </a:lnTo>
                  <a:lnTo>
                    <a:pt x="15365" y="145227"/>
                  </a:lnTo>
                  <a:lnTo>
                    <a:pt x="5576" y="87669"/>
                  </a:lnTo>
                  <a:lnTo>
                    <a:pt x="7242" y="55371"/>
                  </a:lnTo>
                  <a:lnTo>
                    <a:pt x="15144" y="23575"/>
                  </a:lnTo>
                  <a:lnTo>
                    <a:pt x="20625" y="15356"/>
                  </a:lnTo>
                  <a:lnTo>
                    <a:pt x="36073" y="3105"/>
                  </a:lnTo>
                  <a:lnTo>
                    <a:pt x="57757" y="0"/>
                  </a:lnTo>
                  <a:lnTo>
                    <a:pt x="104215" y="7538"/>
                  </a:lnTo>
                  <a:lnTo>
                    <a:pt x="122747" y="19908"/>
                  </a:lnTo>
                  <a:lnTo>
                    <a:pt x="146334" y="49722"/>
                  </a:lnTo>
                  <a:lnTo>
                    <a:pt x="158624" y="74921"/>
                  </a:lnTo>
                  <a:lnTo>
                    <a:pt x="166514" y="126106"/>
                  </a:lnTo>
                  <a:lnTo>
                    <a:pt x="168456" y="160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40583" y="320317"/>
              <a:ext cx="133025" cy="167022"/>
            </a:xfrm>
            <a:custGeom>
              <a:avLst/>
              <a:gdLst/>
              <a:ahLst/>
              <a:cxnLst/>
              <a:rect l="0" t="0" r="0" b="0"/>
              <a:pathLst>
                <a:path w="133025" h="167022">
                  <a:moveTo>
                    <a:pt x="97863" y="6066"/>
                  </a:moveTo>
                  <a:lnTo>
                    <a:pt x="65410" y="0"/>
                  </a:lnTo>
                  <a:lnTo>
                    <a:pt x="44835" y="2590"/>
                  </a:lnTo>
                  <a:lnTo>
                    <a:pt x="27111" y="10760"/>
                  </a:lnTo>
                  <a:lnTo>
                    <a:pt x="19109" y="16214"/>
                  </a:lnTo>
                  <a:lnTo>
                    <a:pt x="7099" y="34753"/>
                  </a:lnTo>
                  <a:lnTo>
                    <a:pt x="2259" y="46248"/>
                  </a:lnTo>
                  <a:lnTo>
                    <a:pt x="0" y="71498"/>
                  </a:lnTo>
                  <a:lnTo>
                    <a:pt x="4065" y="97148"/>
                  </a:lnTo>
                  <a:lnTo>
                    <a:pt x="19508" y="130149"/>
                  </a:lnTo>
                  <a:lnTo>
                    <a:pt x="32233" y="147392"/>
                  </a:lnTo>
                  <a:lnTo>
                    <a:pt x="58140" y="164664"/>
                  </a:lnTo>
                  <a:lnTo>
                    <a:pt x="80988" y="167021"/>
                  </a:lnTo>
                  <a:lnTo>
                    <a:pt x="93631" y="166012"/>
                  </a:lnTo>
                  <a:lnTo>
                    <a:pt x="103231" y="161829"/>
                  </a:lnTo>
                  <a:lnTo>
                    <a:pt x="117016" y="147824"/>
                  </a:lnTo>
                  <a:lnTo>
                    <a:pt x="131354" y="120208"/>
                  </a:lnTo>
                  <a:lnTo>
                    <a:pt x="133024" y="100080"/>
                  </a:lnTo>
                  <a:lnTo>
                    <a:pt x="124565" y="529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30184" y="294797"/>
              <a:ext cx="135414" cy="173391"/>
            </a:xfrm>
            <a:custGeom>
              <a:avLst/>
              <a:gdLst/>
              <a:ahLst/>
              <a:cxnLst/>
              <a:rect l="0" t="0" r="0" b="0"/>
              <a:pathLst>
                <a:path w="135414" h="173391">
                  <a:moveTo>
                    <a:pt x="13546" y="42114"/>
                  </a:moveTo>
                  <a:lnTo>
                    <a:pt x="2368" y="58882"/>
                  </a:lnTo>
                  <a:lnTo>
                    <a:pt x="0" y="76473"/>
                  </a:lnTo>
                  <a:lnTo>
                    <a:pt x="8011" y="127540"/>
                  </a:lnTo>
                  <a:lnTo>
                    <a:pt x="23084" y="160102"/>
                  </a:lnTo>
                  <a:lnTo>
                    <a:pt x="32774" y="166397"/>
                  </a:lnTo>
                  <a:lnTo>
                    <a:pt x="59137" y="173390"/>
                  </a:lnTo>
                  <a:lnTo>
                    <a:pt x="84111" y="170259"/>
                  </a:lnTo>
                  <a:lnTo>
                    <a:pt x="105740" y="159899"/>
                  </a:lnTo>
                  <a:lnTo>
                    <a:pt x="123152" y="143596"/>
                  </a:lnTo>
                  <a:lnTo>
                    <a:pt x="132450" y="121533"/>
                  </a:lnTo>
                  <a:lnTo>
                    <a:pt x="135413" y="94959"/>
                  </a:lnTo>
                  <a:lnTo>
                    <a:pt x="127782" y="36478"/>
                  </a:lnTo>
                  <a:lnTo>
                    <a:pt x="1188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54300" y="266026"/>
              <a:ext cx="200043" cy="207757"/>
            </a:xfrm>
            <a:custGeom>
              <a:avLst/>
              <a:gdLst/>
              <a:ahLst/>
              <a:cxnLst/>
              <a:rect l="0" t="0" r="0" b="0"/>
              <a:pathLst>
                <a:path w="200043" h="207757">
                  <a:moveTo>
                    <a:pt x="0" y="81414"/>
                  </a:moveTo>
                  <a:lnTo>
                    <a:pt x="3120" y="124106"/>
                  </a:lnTo>
                  <a:lnTo>
                    <a:pt x="21331" y="186750"/>
                  </a:lnTo>
                  <a:lnTo>
                    <a:pt x="25858" y="200759"/>
                  </a:lnTo>
                  <a:lnTo>
                    <a:pt x="23972" y="195288"/>
                  </a:lnTo>
                  <a:lnTo>
                    <a:pt x="18321" y="136805"/>
                  </a:lnTo>
                  <a:lnTo>
                    <a:pt x="11555" y="73370"/>
                  </a:lnTo>
                  <a:lnTo>
                    <a:pt x="13173" y="33147"/>
                  </a:lnTo>
                  <a:lnTo>
                    <a:pt x="21842" y="9659"/>
                  </a:lnTo>
                  <a:lnTo>
                    <a:pt x="29770" y="3162"/>
                  </a:lnTo>
                  <a:lnTo>
                    <a:pt x="39733" y="0"/>
                  </a:lnTo>
                  <a:lnTo>
                    <a:pt x="72995" y="1139"/>
                  </a:lnTo>
                  <a:lnTo>
                    <a:pt x="93273" y="7132"/>
                  </a:lnTo>
                  <a:lnTo>
                    <a:pt x="132704" y="36638"/>
                  </a:lnTo>
                  <a:lnTo>
                    <a:pt x="154223" y="62688"/>
                  </a:lnTo>
                  <a:lnTo>
                    <a:pt x="181154" y="121640"/>
                  </a:lnTo>
                  <a:lnTo>
                    <a:pt x="191647" y="144915"/>
                  </a:lnTo>
                  <a:lnTo>
                    <a:pt x="200042" y="207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87919" y="269827"/>
              <a:ext cx="103335" cy="204420"/>
            </a:xfrm>
            <a:custGeom>
              <a:avLst/>
              <a:gdLst/>
              <a:ahLst/>
              <a:cxnLst/>
              <a:rect l="0" t="0" r="0" b="0"/>
              <a:pathLst>
                <a:path w="103335" h="204420">
                  <a:moveTo>
                    <a:pt x="8578" y="98670"/>
                  </a:moveTo>
                  <a:lnTo>
                    <a:pt x="8578" y="147601"/>
                  </a:lnTo>
                  <a:lnTo>
                    <a:pt x="10918" y="176569"/>
                  </a:lnTo>
                  <a:lnTo>
                    <a:pt x="19757" y="201142"/>
                  </a:lnTo>
                  <a:lnTo>
                    <a:pt x="21880" y="204419"/>
                  </a:lnTo>
                  <a:lnTo>
                    <a:pt x="22125" y="201925"/>
                  </a:lnTo>
                  <a:lnTo>
                    <a:pt x="7919" y="147090"/>
                  </a:lnTo>
                  <a:lnTo>
                    <a:pt x="0" y="94326"/>
                  </a:lnTo>
                  <a:lnTo>
                    <a:pt x="4216" y="58389"/>
                  </a:lnTo>
                  <a:lnTo>
                    <a:pt x="12879" y="39433"/>
                  </a:lnTo>
                  <a:lnTo>
                    <a:pt x="18464" y="31103"/>
                  </a:lnTo>
                  <a:lnTo>
                    <a:pt x="34029" y="18727"/>
                  </a:lnTo>
                  <a:lnTo>
                    <a:pt x="72617" y="1250"/>
                  </a:lnTo>
                  <a:lnTo>
                    <a:pt x="86952" y="0"/>
                  </a:lnTo>
                  <a:lnTo>
                    <a:pt x="103334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33368" y="311317"/>
              <a:ext cx="136871" cy="194051"/>
            </a:xfrm>
            <a:custGeom>
              <a:avLst/>
              <a:gdLst/>
              <a:ahLst/>
              <a:cxnLst/>
              <a:rect l="0" t="0" r="0" b="0"/>
              <a:pathLst>
                <a:path w="136871" h="194051">
                  <a:moveTo>
                    <a:pt x="0" y="57180"/>
                  </a:moveTo>
                  <a:lnTo>
                    <a:pt x="11178" y="73948"/>
                  </a:lnTo>
                  <a:lnTo>
                    <a:pt x="26025" y="85299"/>
                  </a:lnTo>
                  <a:lnTo>
                    <a:pt x="34898" y="89964"/>
                  </a:lnTo>
                  <a:lnTo>
                    <a:pt x="54114" y="92028"/>
                  </a:lnTo>
                  <a:lnTo>
                    <a:pt x="95047" y="83821"/>
                  </a:lnTo>
                  <a:lnTo>
                    <a:pt x="120838" y="68713"/>
                  </a:lnTo>
                  <a:lnTo>
                    <a:pt x="125012" y="61359"/>
                  </a:lnTo>
                  <a:lnTo>
                    <a:pt x="126531" y="43829"/>
                  </a:lnTo>
                  <a:lnTo>
                    <a:pt x="115220" y="14230"/>
                  </a:lnTo>
                  <a:lnTo>
                    <a:pt x="107229" y="7490"/>
                  </a:lnTo>
                  <a:lnTo>
                    <a:pt x="85871" y="0"/>
                  </a:lnTo>
                  <a:lnTo>
                    <a:pt x="63901" y="2911"/>
                  </a:lnTo>
                  <a:lnTo>
                    <a:pt x="43608" y="13173"/>
                  </a:lnTo>
                  <a:lnTo>
                    <a:pt x="26790" y="29433"/>
                  </a:lnTo>
                  <a:lnTo>
                    <a:pt x="9757" y="58317"/>
                  </a:lnTo>
                  <a:lnTo>
                    <a:pt x="7456" y="81862"/>
                  </a:lnTo>
                  <a:lnTo>
                    <a:pt x="11502" y="106754"/>
                  </a:lnTo>
                  <a:lnTo>
                    <a:pt x="26935" y="139329"/>
                  </a:lnTo>
                  <a:lnTo>
                    <a:pt x="39657" y="156472"/>
                  </a:lnTo>
                  <a:lnTo>
                    <a:pt x="65563" y="173687"/>
                  </a:lnTo>
                  <a:lnTo>
                    <a:pt x="104587" y="188815"/>
                  </a:lnTo>
                  <a:lnTo>
                    <a:pt x="136870" y="194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37066" y="122190"/>
              <a:ext cx="133215" cy="383178"/>
            </a:xfrm>
            <a:custGeom>
              <a:avLst/>
              <a:gdLst/>
              <a:ahLst/>
              <a:cxnLst/>
              <a:rect l="0" t="0" r="0" b="0"/>
              <a:pathLst>
                <a:path w="133215" h="383178">
                  <a:moveTo>
                    <a:pt x="48986" y="383177"/>
                  </a:moveTo>
                  <a:lnTo>
                    <a:pt x="45866" y="340486"/>
                  </a:lnTo>
                  <a:lnTo>
                    <a:pt x="37093" y="278770"/>
                  </a:lnTo>
                  <a:lnTo>
                    <a:pt x="21983" y="216628"/>
                  </a:lnTo>
                  <a:lnTo>
                    <a:pt x="12717" y="153357"/>
                  </a:lnTo>
                  <a:lnTo>
                    <a:pt x="790" y="91769"/>
                  </a:lnTo>
                  <a:lnTo>
                    <a:pt x="0" y="44020"/>
                  </a:lnTo>
                  <a:lnTo>
                    <a:pt x="8107" y="18361"/>
                  </a:lnTo>
                  <a:lnTo>
                    <a:pt x="15884" y="10115"/>
                  </a:lnTo>
                  <a:lnTo>
                    <a:pt x="37003" y="953"/>
                  </a:lnTo>
                  <a:lnTo>
                    <a:pt x="58868" y="0"/>
                  </a:lnTo>
                  <a:lnTo>
                    <a:pt x="79114" y="4646"/>
                  </a:lnTo>
                  <a:lnTo>
                    <a:pt x="111176" y="26693"/>
                  </a:lnTo>
                  <a:lnTo>
                    <a:pt x="123419" y="38736"/>
                  </a:lnTo>
                  <a:lnTo>
                    <a:pt x="133214" y="56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12352" y="336911"/>
              <a:ext cx="126343" cy="17937"/>
            </a:xfrm>
            <a:custGeom>
              <a:avLst/>
              <a:gdLst/>
              <a:ahLst/>
              <a:cxnLst/>
              <a:rect l="0" t="0" r="0" b="0"/>
              <a:pathLst>
                <a:path w="126343" h="17937">
                  <a:moveTo>
                    <a:pt x="126342" y="0"/>
                  </a:moveTo>
                  <a:lnTo>
                    <a:pt x="115164" y="11179"/>
                  </a:lnTo>
                  <a:lnTo>
                    <a:pt x="97197" y="16667"/>
                  </a:lnTo>
                  <a:lnTo>
                    <a:pt x="74785" y="17936"/>
                  </a:lnTo>
                  <a:lnTo>
                    <a:pt x="31800" y="123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49223" y="357978"/>
              <a:ext cx="178985" cy="168447"/>
            </a:xfrm>
            <a:custGeom>
              <a:avLst/>
              <a:gdLst/>
              <a:ahLst/>
              <a:cxnLst/>
              <a:rect l="0" t="0" r="0" b="0"/>
              <a:pathLst>
                <a:path w="178985" h="168447">
                  <a:moveTo>
                    <a:pt x="0" y="84218"/>
                  </a:moveTo>
                  <a:lnTo>
                    <a:pt x="16767" y="78629"/>
                  </a:lnTo>
                  <a:lnTo>
                    <a:pt x="72325" y="79554"/>
                  </a:lnTo>
                  <a:lnTo>
                    <a:pt x="94145" y="73957"/>
                  </a:lnTo>
                  <a:lnTo>
                    <a:pt x="115542" y="63670"/>
                  </a:lnTo>
                  <a:lnTo>
                    <a:pt x="121481" y="55312"/>
                  </a:lnTo>
                  <a:lnTo>
                    <a:pt x="124961" y="33546"/>
                  </a:lnTo>
                  <a:lnTo>
                    <a:pt x="121912" y="23531"/>
                  </a:lnTo>
                  <a:lnTo>
                    <a:pt x="109165" y="6163"/>
                  </a:lnTo>
                  <a:lnTo>
                    <a:pt x="99683" y="1766"/>
                  </a:lnTo>
                  <a:lnTo>
                    <a:pt x="76668" y="0"/>
                  </a:lnTo>
                  <a:lnTo>
                    <a:pt x="57082" y="6234"/>
                  </a:lnTo>
                  <a:lnTo>
                    <a:pt x="48583" y="11172"/>
                  </a:lnTo>
                  <a:lnTo>
                    <a:pt x="36020" y="26017"/>
                  </a:lnTo>
                  <a:lnTo>
                    <a:pt x="31032" y="34889"/>
                  </a:lnTo>
                  <a:lnTo>
                    <a:pt x="28610" y="54105"/>
                  </a:lnTo>
                  <a:lnTo>
                    <a:pt x="36587" y="95038"/>
                  </a:lnTo>
                  <a:lnTo>
                    <a:pt x="51654" y="120829"/>
                  </a:lnTo>
                  <a:lnTo>
                    <a:pt x="70937" y="143289"/>
                  </a:lnTo>
                  <a:lnTo>
                    <a:pt x="97057" y="159173"/>
                  </a:lnTo>
                  <a:lnTo>
                    <a:pt x="152915" y="167225"/>
                  </a:lnTo>
                  <a:lnTo>
                    <a:pt x="178984" y="168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51864" y="336911"/>
              <a:ext cx="102686" cy="176492"/>
            </a:xfrm>
            <a:custGeom>
              <a:avLst/>
              <a:gdLst/>
              <a:ahLst/>
              <a:cxnLst/>
              <a:rect l="0" t="0" r="0" b="0"/>
              <a:pathLst>
                <a:path w="102686" h="176492">
                  <a:moveTo>
                    <a:pt x="28986" y="136871"/>
                  </a:moveTo>
                  <a:lnTo>
                    <a:pt x="38561" y="160918"/>
                  </a:lnTo>
                  <a:lnTo>
                    <a:pt x="49229" y="175244"/>
                  </a:lnTo>
                  <a:lnTo>
                    <a:pt x="51840" y="176491"/>
                  </a:lnTo>
                  <a:lnTo>
                    <a:pt x="52410" y="173813"/>
                  </a:lnTo>
                  <a:lnTo>
                    <a:pt x="51621" y="168518"/>
                  </a:lnTo>
                  <a:lnTo>
                    <a:pt x="20873" y="114895"/>
                  </a:lnTo>
                  <a:lnTo>
                    <a:pt x="6175" y="83956"/>
                  </a:lnTo>
                  <a:lnTo>
                    <a:pt x="0" y="46973"/>
                  </a:lnTo>
                  <a:lnTo>
                    <a:pt x="4795" y="26336"/>
                  </a:lnTo>
                  <a:lnTo>
                    <a:pt x="9349" y="17558"/>
                  </a:lnTo>
                  <a:lnTo>
                    <a:pt x="17064" y="11705"/>
                  </a:lnTo>
                  <a:lnTo>
                    <a:pt x="38116" y="5203"/>
                  </a:lnTo>
                  <a:lnTo>
                    <a:pt x="90947" y="686"/>
                  </a:lnTo>
                  <a:lnTo>
                    <a:pt x="1026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41311" y="336911"/>
              <a:ext cx="177041" cy="210571"/>
            </a:xfrm>
            <a:custGeom>
              <a:avLst/>
              <a:gdLst/>
              <a:ahLst/>
              <a:cxnLst/>
              <a:rect l="0" t="0" r="0" b="0"/>
              <a:pathLst>
                <a:path w="177041" h="210571">
                  <a:moveTo>
                    <a:pt x="113280" y="0"/>
                  </a:moveTo>
                  <a:lnTo>
                    <a:pt x="90923" y="0"/>
                  </a:lnTo>
                  <a:lnTo>
                    <a:pt x="28937" y="23720"/>
                  </a:lnTo>
                  <a:lnTo>
                    <a:pt x="3022" y="40434"/>
                  </a:lnTo>
                  <a:lnTo>
                    <a:pt x="0" y="46843"/>
                  </a:lnTo>
                  <a:lnTo>
                    <a:pt x="325" y="53456"/>
                  </a:lnTo>
                  <a:lnTo>
                    <a:pt x="2882" y="60204"/>
                  </a:lnTo>
                  <a:lnTo>
                    <a:pt x="15081" y="70821"/>
                  </a:lnTo>
                  <a:lnTo>
                    <a:pt x="33371" y="78270"/>
                  </a:lnTo>
                  <a:lnTo>
                    <a:pt x="91174" y="89033"/>
                  </a:lnTo>
                  <a:lnTo>
                    <a:pt x="132960" y="110437"/>
                  </a:lnTo>
                  <a:lnTo>
                    <a:pt x="172298" y="144106"/>
                  </a:lnTo>
                  <a:lnTo>
                    <a:pt x="176022" y="153393"/>
                  </a:lnTo>
                  <a:lnTo>
                    <a:pt x="177040" y="176189"/>
                  </a:lnTo>
                  <a:lnTo>
                    <a:pt x="173334" y="185310"/>
                  </a:lnTo>
                  <a:lnTo>
                    <a:pt x="159857" y="198564"/>
                  </a:lnTo>
                  <a:lnTo>
                    <a:pt x="139050" y="205234"/>
                  </a:lnTo>
                  <a:lnTo>
                    <a:pt x="81975" y="209516"/>
                  </a:lnTo>
                  <a:lnTo>
                    <a:pt x="3958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154640" y="968621"/>
            <a:ext cx="5999742" cy="715939"/>
            <a:chOff x="1154640" y="968621"/>
            <a:chExt cx="5999742" cy="715939"/>
          </a:xfrm>
        </p:grpSpPr>
        <p:sp>
          <p:nvSpPr>
            <p:cNvPr id="48" name="Freeform 47"/>
            <p:cNvSpPr/>
            <p:nvPr/>
          </p:nvSpPr>
          <p:spPr>
            <a:xfrm>
              <a:off x="1154640" y="1073906"/>
              <a:ext cx="193008" cy="610654"/>
            </a:xfrm>
            <a:custGeom>
              <a:avLst/>
              <a:gdLst/>
              <a:ahLst/>
              <a:cxnLst/>
              <a:rect l="0" t="0" r="0" b="0"/>
              <a:pathLst>
                <a:path w="193008" h="610654">
                  <a:moveTo>
                    <a:pt x="161422" y="0"/>
                  </a:moveTo>
                  <a:lnTo>
                    <a:pt x="144611" y="19151"/>
                  </a:lnTo>
                  <a:lnTo>
                    <a:pt x="106196" y="76671"/>
                  </a:lnTo>
                  <a:lnTo>
                    <a:pt x="79208" y="137912"/>
                  </a:lnTo>
                  <a:lnTo>
                    <a:pt x="48531" y="198792"/>
                  </a:lnTo>
                  <a:lnTo>
                    <a:pt x="28446" y="252520"/>
                  </a:lnTo>
                  <a:lnTo>
                    <a:pt x="10564" y="305305"/>
                  </a:lnTo>
                  <a:lnTo>
                    <a:pt x="0" y="359263"/>
                  </a:lnTo>
                  <a:lnTo>
                    <a:pt x="639" y="404756"/>
                  </a:lnTo>
                  <a:lnTo>
                    <a:pt x="13827" y="457230"/>
                  </a:lnTo>
                  <a:lnTo>
                    <a:pt x="32552" y="494874"/>
                  </a:lnTo>
                  <a:lnTo>
                    <a:pt x="73770" y="543360"/>
                  </a:lnTo>
                  <a:lnTo>
                    <a:pt x="133545" y="591900"/>
                  </a:lnTo>
                  <a:lnTo>
                    <a:pt x="161351" y="604577"/>
                  </a:lnTo>
                  <a:lnTo>
                    <a:pt x="19300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23583" y="1284476"/>
              <a:ext cx="18863" cy="284271"/>
            </a:xfrm>
            <a:custGeom>
              <a:avLst/>
              <a:gdLst/>
              <a:ahLst/>
              <a:cxnLst/>
              <a:rect l="0" t="0" r="0" b="0"/>
              <a:pathLst>
                <a:path w="18863" h="284271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10860" y="174747"/>
                  </a:lnTo>
                  <a:lnTo>
                    <a:pt x="17281" y="234300"/>
                  </a:lnTo>
                  <a:lnTo>
                    <a:pt x="1886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3989" y="1189720"/>
              <a:ext cx="294799" cy="178985"/>
            </a:xfrm>
            <a:custGeom>
              <a:avLst/>
              <a:gdLst/>
              <a:ahLst/>
              <a:cxnLst/>
              <a:rect l="0" t="0" r="0" b="0"/>
              <a:pathLst>
                <a:path w="294799" h="178985">
                  <a:moveTo>
                    <a:pt x="294798" y="0"/>
                  </a:moveTo>
                  <a:lnTo>
                    <a:pt x="289209" y="16767"/>
                  </a:lnTo>
                  <a:lnTo>
                    <a:pt x="268966" y="43962"/>
                  </a:lnTo>
                  <a:lnTo>
                    <a:pt x="205897" y="86666"/>
                  </a:lnTo>
                  <a:lnTo>
                    <a:pt x="150636" y="115645"/>
                  </a:lnTo>
                  <a:lnTo>
                    <a:pt x="91453" y="139870"/>
                  </a:lnTo>
                  <a:lnTo>
                    <a:pt x="40422" y="16025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05575" y="1505575"/>
              <a:ext cx="326384" cy="126343"/>
            </a:xfrm>
            <a:custGeom>
              <a:avLst/>
              <a:gdLst/>
              <a:ahLst/>
              <a:cxnLst/>
              <a:rect l="0" t="0" r="0" b="0"/>
              <a:pathLst>
                <a:path w="326384" h="126343">
                  <a:moveTo>
                    <a:pt x="326383" y="0"/>
                  </a:moveTo>
                  <a:lnTo>
                    <a:pt x="267766" y="14654"/>
                  </a:lnTo>
                  <a:lnTo>
                    <a:pt x="214762" y="42669"/>
                  </a:lnTo>
                  <a:lnTo>
                    <a:pt x="158479" y="65829"/>
                  </a:lnTo>
                  <a:lnTo>
                    <a:pt x="99111" y="88955"/>
                  </a:lnTo>
                  <a:lnTo>
                    <a:pt x="37298" y="11293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52234" y="1231834"/>
              <a:ext cx="27124" cy="305327"/>
            </a:xfrm>
            <a:custGeom>
              <a:avLst/>
              <a:gdLst/>
              <a:ahLst/>
              <a:cxnLst/>
              <a:rect l="0" t="0" r="0" b="0"/>
              <a:pathLst>
                <a:path w="27124" h="305327">
                  <a:moveTo>
                    <a:pt x="6066" y="0"/>
                  </a:moveTo>
                  <a:lnTo>
                    <a:pt x="2947" y="42691"/>
                  </a:lnTo>
                  <a:lnTo>
                    <a:pt x="0" y="66937"/>
                  </a:lnTo>
                  <a:lnTo>
                    <a:pt x="3749" y="118879"/>
                  </a:lnTo>
                  <a:lnTo>
                    <a:pt x="6549" y="169494"/>
                  </a:lnTo>
                  <a:lnTo>
                    <a:pt x="17383" y="222343"/>
                  </a:lnTo>
                  <a:lnTo>
                    <a:pt x="25199" y="277496"/>
                  </a:lnTo>
                  <a:lnTo>
                    <a:pt x="2712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42487" y="1316062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0932" y="17958"/>
                  </a:lnTo>
                  <a:lnTo>
                    <a:pt x="143762" y="31666"/>
                  </a:lnTo>
                  <a:lnTo>
                    <a:pt x="82080" y="45639"/>
                  </a:lnTo>
                  <a:lnTo>
                    <a:pt x="20066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74197" y="1252891"/>
              <a:ext cx="147399" cy="234769"/>
            </a:xfrm>
            <a:custGeom>
              <a:avLst/>
              <a:gdLst/>
              <a:ahLst/>
              <a:cxnLst/>
              <a:rect l="0" t="0" r="0" b="0"/>
              <a:pathLst>
                <a:path w="147399" h="234769">
                  <a:moveTo>
                    <a:pt x="0" y="63171"/>
                  </a:moveTo>
                  <a:lnTo>
                    <a:pt x="23719" y="121788"/>
                  </a:lnTo>
                  <a:lnTo>
                    <a:pt x="38437" y="174792"/>
                  </a:lnTo>
                  <a:lnTo>
                    <a:pt x="57307" y="234768"/>
                  </a:lnTo>
                  <a:lnTo>
                    <a:pt x="38238" y="172285"/>
                  </a:lnTo>
                  <a:lnTo>
                    <a:pt x="34069" y="118693"/>
                  </a:lnTo>
                  <a:lnTo>
                    <a:pt x="41550" y="78192"/>
                  </a:lnTo>
                  <a:lnTo>
                    <a:pt x="52001" y="54639"/>
                  </a:lnTo>
                  <a:lnTo>
                    <a:pt x="67565" y="38712"/>
                  </a:lnTo>
                  <a:lnTo>
                    <a:pt x="123608" y="1115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74238" y="1227468"/>
              <a:ext cx="160917" cy="215363"/>
            </a:xfrm>
            <a:custGeom>
              <a:avLst/>
              <a:gdLst/>
              <a:ahLst/>
              <a:cxnLst/>
              <a:rect l="0" t="0" r="0" b="0"/>
              <a:pathLst>
                <a:path w="160917" h="215363">
                  <a:moveTo>
                    <a:pt x="0" y="88594"/>
                  </a:moveTo>
                  <a:lnTo>
                    <a:pt x="17981" y="104235"/>
                  </a:lnTo>
                  <a:lnTo>
                    <a:pt x="34897" y="112313"/>
                  </a:lnTo>
                  <a:lnTo>
                    <a:pt x="75330" y="117849"/>
                  </a:lnTo>
                  <a:lnTo>
                    <a:pt x="113177" y="113899"/>
                  </a:lnTo>
                  <a:lnTo>
                    <a:pt x="132579" y="105300"/>
                  </a:lnTo>
                  <a:lnTo>
                    <a:pt x="141028" y="99731"/>
                  </a:lnTo>
                  <a:lnTo>
                    <a:pt x="153536" y="84185"/>
                  </a:lnTo>
                  <a:lnTo>
                    <a:pt x="158509" y="75126"/>
                  </a:lnTo>
                  <a:lnTo>
                    <a:pt x="160916" y="55702"/>
                  </a:lnTo>
                  <a:lnTo>
                    <a:pt x="156916" y="35371"/>
                  </a:lnTo>
                  <a:lnTo>
                    <a:pt x="147339" y="14636"/>
                  </a:lnTo>
                  <a:lnTo>
                    <a:pt x="139170" y="7703"/>
                  </a:lnTo>
                  <a:lnTo>
                    <a:pt x="117615" y="0"/>
                  </a:lnTo>
                  <a:lnTo>
                    <a:pt x="95557" y="2815"/>
                  </a:lnTo>
                  <a:lnTo>
                    <a:pt x="66528" y="17554"/>
                  </a:lnTo>
                  <a:lnTo>
                    <a:pt x="51795" y="31284"/>
                  </a:lnTo>
                  <a:lnTo>
                    <a:pt x="36923" y="59915"/>
                  </a:lnTo>
                  <a:lnTo>
                    <a:pt x="27448" y="96344"/>
                  </a:lnTo>
                  <a:lnTo>
                    <a:pt x="28966" y="118944"/>
                  </a:lnTo>
                  <a:lnTo>
                    <a:pt x="41988" y="156988"/>
                  </a:lnTo>
                  <a:lnTo>
                    <a:pt x="66253" y="192307"/>
                  </a:lnTo>
                  <a:lnTo>
                    <a:pt x="95670" y="213820"/>
                  </a:lnTo>
                  <a:lnTo>
                    <a:pt x="105894" y="215362"/>
                  </a:lnTo>
                  <a:lnTo>
                    <a:pt x="157927" y="204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28981" y="1239054"/>
              <a:ext cx="173458" cy="443767"/>
            </a:xfrm>
            <a:custGeom>
              <a:avLst/>
              <a:gdLst/>
              <a:ahLst/>
              <a:cxnLst/>
              <a:rect l="0" t="0" r="0" b="0"/>
              <a:pathLst>
                <a:path w="173458" h="443767">
                  <a:moveTo>
                    <a:pt x="8469" y="129650"/>
                  </a:moveTo>
                  <a:lnTo>
                    <a:pt x="8469" y="178581"/>
                  </a:lnTo>
                  <a:lnTo>
                    <a:pt x="8469" y="229546"/>
                  </a:lnTo>
                  <a:lnTo>
                    <a:pt x="14059" y="292882"/>
                  </a:lnTo>
                  <a:lnTo>
                    <a:pt x="17534" y="344912"/>
                  </a:lnTo>
                  <a:lnTo>
                    <a:pt x="24153" y="399192"/>
                  </a:lnTo>
                  <a:lnTo>
                    <a:pt x="33524" y="441141"/>
                  </a:lnTo>
                  <a:lnTo>
                    <a:pt x="35701" y="443766"/>
                  </a:lnTo>
                  <a:lnTo>
                    <a:pt x="37152" y="439666"/>
                  </a:lnTo>
                  <a:lnTo>
                    <a:pt x="36076" y="405951"/>
                  </a:lnTo>
                  <a:lnTo>
                    <a:pt x="25231" y="353334"/>
                  </a:lnTo>
                  <a:lnTo>
                    <a:pt x="15255" y="297572"/>
                  </a:lnTo>
                  <a:lnTo>
                    <a:pt x="4891" y="234777"/>
                  </a:lnTo>
                  <a:lnTo>
                    <a:pt x="0" y="171717"/>
                  </a:lnTo>
                  <a:lnTo>
                    <a:pt x="4140" y="108579"/>
                  </a:lnTo>
                  <a:lnTo>
                    <a:pt x="12776" y="56597"/>
                  </a:lnTo>
                  <a:lnTo>
                    <a:pt x="25591" y="29332"/>
                  </a:lnTo>
                  <a:lnTo>
                    <a:pt x="33922" y="17148"/>
                  </a:lnTo>
                  <a:lnTo>
                    <a:pt x="44155" y="9025"/>
                  </a:lnTo>
                  <a:lnTo>
                    <a:pt x="68004" y="0"/>
                  </a:lnTo>
                  <a:lnTo>
                    <a:pt x="94201" y="2228"/>
                  </a:lnTo>
                  <a:lnTo>
                    <a:pt x="120272" y="12187"/>
                  </a:lnTo>
                  <a:lnTo>
                    <a:pt x="143557" y="28311"/>
                  </a:lnTo>
                  <a:lnTo>
                    <a:pt x="159365" y="47176"/>
                  </a:lnTo>
                  <a:lnTo>
                    <a:pt x="169121" y="68428"/>
                  </a:lnTo>
                  <a:lnTo>
                    <a:pt x="173457" y="93472"/>
                  </a:lnTo>
                  <a:lnTo>
                    <a:pt x="169145" y="113961"/>
                  </a:lnTo>
                  <a:lnTo>
                    <a:pt x="153563" y="138650"/>
                  </a:lnTo>
                  <a:lnTo>
                    <a:pt x="121748" y="167953"/>
                  </a:lnTo>
                  <a:lnTo>
                    <a:pt x="80665" y="191857"/>
                  </a:lnTo>
                  <a:lnTo>
                    <a:pt x="71640" y="203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60937" y="1031792"/>
              <a:ext cx="50255" cy="431670"/>
            </a:xfrm>
            <a:custGeom>
              <a:avLst/>
              <a:gdLst/>
              <a:ahLst/>
              <a:cxnLst/>
              <a:rect l="0" t="0" r="0" b="0"/>
              <a:pathLst>
                <a:path w="50255" h="431670">
                  <a:moveTo>
                    <a:pt x="18669" y="0"/>
                  </a:moveTo>
                  <a:lnTo>
                    <a:pt x="9604" y="58617"/>
                  </a:lnTo>
                  <a:lnTo>
                    <a:pt x="0" y="118334"/>
                  </a:lnTo>
                  <a:lnTo>
                    <a:pt x="3673" y="178053"/>
                  </a:lnTo>
                  <a:lnTo>
                    <a:pt x="8428" y="238939"/>
                  </a:lnTo>
                  <a:lnTo>
                    <a:pt x="19419" y="299839"/>
                  </a:lnTo>
                  <a:lnTo>
                    <a:pt x="32855" y="357535"/>
                  </a:lnTo>
                  <a:lnTo>
                    <a:pt x="47154" y="413457"/>
                  </a:lnTo>
                  <a:lnTo>
                    <a:pt x="5025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98275" y="1273392"/>
              <a:ext cx="218244" cy="174518"/>
            </a:xfrm>
            <a:custGeom>
              <a:avLst/>
              <a:gdLst/>
              <a:ahLst/>
              <a:cxnLst/>
              <a:rect l="0" t="0" r="0" b="0"/>
              <a:pathLst>
                <a:path w="218244" h="174518">
                  <a:moveTo>
                    <a:pt x="112958" y="105841"/>
                  </a:moveTo>
                  <a:lnTo>
                    <a:pt x="118547" y="89073"/>
                  </a:lnTo>
                  <a:lnTo>
                    <a:pt x="116434" y="56289"/>
                  </a:lnTo>
                  <a:lnTo>
                    <a:pt x="102810" y="22528"/>
                  </a:lnTo>
                  <a:lnTo>
                    <a:pt x="87390" y="7202"/>
                  </a:lnTo>
                  <a:lnTo>
                    <a:pt x="78365" y="1477"/>
                  </a:lnTo>
                  <a:lnTo>
                    <a:pt x="68839" y="0"/>
                  </a:lnTo>
                  <a:lnTo>
                    <a:pt x="48896" y="4598"/>
                  </a:lnTo>
                  <a:lnTo>
                    <a:pt x="31453" y="17560"/>
                  </a:lnTo>
                  <a:lnTo>
                    <a:pt x="17072" y="35019"/>
                  </a:lnTo>
                  <a:lnTo>
                    <a:pt x="6781" y="54477"/>
                  </a:lnTo>
                  <a:lnTo>
                    <a:pt x="0" y="96341"/>
                  </a:lnTo>
                  <a:lnTo>
                    <a:pt x="4652" y="122676"/>
                  </a:lnTo>
                  <a:lnTo>
                    <a:pt x="15689" y="144908"/>
                  </a:lnTo>
                  <a:lnTo>
                    <a:pt x="32293" y="162588"/>
                  </a:lnTo>
                  <a:lnTo>
                    <a:pt x="54490" y="172006"/>
                  </a:lnTo>
                  <a:lnTo>
                    <a:pt x="66961" y="174517"/>
                  </a:lnTo>
                  <a:lnTo>
                    <a:pt x="77613" y="173852"/>
                  </a:lnTo>
                  <a:lnTo>
                    <a:pt x="95689" y="166874"/>
                  </a:lnTo>
                  <a:lnTo>
                    <a:pt x="119020" y="149791"/>
                  </a:lnTo>
                  <a:lnTo>
                    <a:pt x="130470" y="127324"/>
                  </a:lnTo>
                  <a:lnTo>
                    <a:pt x="137119" y="100181"/>
                  </a:lnTo>
                  <a:lnTo>
                    <a:pt x="136174" y="76419"/>
                  </a:lnTo>
                  <a:lnTo>
                    <a:pt x="134284" y="72188"/>
                  </a:lnTo>
                  <a:lnTo>
                    <a:pt x="131855" y="72877"/>
                  </a:lnTo>
                  <a:lnTo>
                    <a:pt x="129065" y="76846"/>
                  </a:lnTo>
                  <a:lnTo>
                    <a:pt x="129085" y="90615"/>
                  </a:lnTo>
                  <a:lnTo>
                    <a:pt x="144219" y="133639"/>
                  </a:lnTo>
                  <a:lnTo>
                    <a:pt x="162727" y="153680"/>
                  </a:lnTo>
                  <a:lnTo>
                    <a:pt x="184210" y="166877"/>
                  </a:lnTo>
                  <a:lnTo>
                    <a:pt x="218243" y="169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66224" y="1248978"/>
              <a:ext cx="118751" cy="214484"/>
            </a:xfrm>
            <a:custGeom>
              <a:avLst/>
              <a:gdLst/>
              <a:ahLst/>
              <a:cxnLst/>
              <a:rect l="0" t="0" r="0" b="0"/>
              <a:pathLst>
                <a:path w="118751" h="214484">
                  <a:moveTo>
                    <a:pt x="118750" y="24970"/>
                  </a:moveTo>
                  <a:lnTo>
                    <a:pt x="100769" y="9329"/>
                  </a:lnTo>
                  <a:lnTo>
                    <a:pt x="83852" y="1251"/>
                  </a:lnTo>
                  <a:lnTo>
                    <a:pt x="61515" y="0"/>
                  </a:lnTo>
                  <a:lnTo>
                    <a:pt x="38330" y="4513"/>
                  </a:lnTo>
                  <a:lnTo>
                    <a:pt x="20227" y="14318"/>
                  </a:lnTo>
                  <a:lnTo>
                    <a:pt x="7502" y="29594"/>
                  </a:lnTo>
                  <a:lnTo>
                    <a:pt x="2470" y="38581"/>
                  </a:lnTo>
                  <a:lnTo>
                    <a:pt x="0" y="61045"/>
                  </a:lnTo>
                  <a:lnTo>
                    <a:pt x="7945" y="108005"/>
                  </a:lnTo>
                  <a:lnTo>
                    <a:pt x="36421" y="157142"/>
                  </a:lnTo>
                  <a:lnTo>
                    <a:pt x="68909" y="191804"/>
                  </a:lnTo>
                  <a:lnTo>
                    <a:pt x="92284" y="207763"/>
                  </a:lnTo>
                  <a:lnTo>
                    <a:pt x="108221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83948" y="1271584"/>
              <a:ext cx="164239" cy="206375"/>
            </a:xfrm>
            <a:custGeom>
              <a:avLst/>
              <a:gdLst/>
              <a:ahLst/>
              <a:cxnLst/>
              <a:rect l="0" t="0" r="0" b="0"/>
              <a:pathLst>
                <a:path w="164239" h="206375">
                  <a:moveTo>
                    <a:pt x="27368" y="107649"/>
                  </a:moveTo>
                  <a:lnTo>
                    <a:pt x="44136" y="102060"/>
                  </a:lnTo>
                  <a:lnTo>
                    <a:pt x="61726" y="102435"/>
                  </a:lnTo>
                  <a:lnTo>
                    <a:pt x="81243" y="104162"/>
                  </a:lnTo>
                  <a:lnTo>
                    <a:pt x="111961" y="97387"/>
                  </a:lnTo>
                  <a:lnTo>
                    <a:pt x="132815" y="87100"/>
                  </a:lnTo>
                  <a:lnTo>
                    <a:pt x="138610" y="78742"/>
                  </a:lnTo>
                  <a:lnTo>
                    <a:pt x="141929" y="56977"/>
                  </a:lnTo>
                  <a:lnTo>
                    <a:pt x="136386" y="34825"/>
                  </a:lnTo>
                  <a:lnTo>
                    <a:pt x="131632" y="24005"/>
                  </a:lnTo>
                  <a:lnTo>
                    <a:pt x="116991" y="8862"/>
                  </a:lnTo>
                  <a:lnTo>
                    <a:pt x="108174" y="3187"/>
                  </a:lnTo>
                  <a:lnTo>
                    <a:pt x="82778" y="0"/>
                  </a:lnTo>
                  <a:lnTo>
                    <a:pt x="55504" y="3653"/>
                  </a:lnTo>
                  <a:lnTo>
                    <a:pt x="35583" y="13075"/>
                  </a:lnTo>
                  <a:lnTo>
                    <a:pt x="11215" y="42712"/>
                  </a:lnTo>
                  <a:lnTo>
                    <a:pt x="2641" y="67870"/>
                  </a:lnTo>
                  <a:lnTo>
                    <a:pt x="0" y="94648"/>
                  </a:lnTo>
                  <a:lnTo>
                    <a:pt x="2726" y="122148"/>
                  </a:lnTo>
                  <a:lnTo>
                    <a:pt x="10957" y="143729"/>
                  </a:lnTo>
                  <a:lnTo>
                    <a:pt x="35304" y="176647"/>
                  </a:lnTo>
                  <a:lnTo>
                    <a:pt x="61305" y="192953"/>
                  </a:lnTo>
                  <a:lnTo>
                    <a:pt x="91236" y="205194"/>
                  </a:lnTo>
                  <a:lnTo>
                    <a:pt x="111905" y="206374"/>
                  </a:lnTo>
                  <a:lnTo>
                    <a:pt x="164238" y="191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11357" y="1210777"/>
              <a:ext cx="184919" cy="225578"/>
            </a:xfrm>
            <a:custGeom>
              <a:avLst/>
              <a:gdLst/>
              <a:ahLst/>
              <a:cxnLst/>
              <a:rect l="0" t="0" r="0" b="0"/>
              <a:pathLst>
                <a:path w="184919" h="225578">
                  <a:moveTo>
                    <a:pt x="157928" y="0"/>
                  </a:moveTo>
                  <a:lnTo>
                    <a:pt x="124306" y="2339"/>
                  </a:lnTo>
                  <a:lnTo>
                    <a:pt x="64520" y="23719"/>
                  </a:lnTo>
                  <a:lnTo>
                    <a:pt x="31986" y="40433"/>
                  </a:lnTo>
                  <a:lnTo>
                    <a:pt x="26003" y="48012"/>
                  </a:lnTo>
                  <a:lnTo>
                    <a:pt x="23185" y="56575"/>
                  </a:lnTo>
                  <a:lnTo>
                    <a:pt x="22475" y="65792"/>
                  </a:lnTo>
                  <a:lnTo>
                    <a:pt x="26682" y="73107"/>
                  </a:lnTo>
                  <a:lnTo>
                    <a:pt x="43834" y="84355"/>
                  </a:lnTo>
                  <a:lnTo>
                    <a:pt x="74209" y="97263"/>
                  </a:lnTo>
                  <a:lnTo>
                    <a:pt x="129216" y="106040"/>
                  </a:lnTo>
                  <a:lnTo>
                    <a:pt x="149456" y="115759"/>
                  </a:lnTo>
                  <a:lnTo>
                    <a:pt x="174005" y="139974"/>
                  </a:lnTo>
                  <a:lnTo>
                    <a:pt x="182621" y="162426"/>
                  </a:lnTo>
                  <a:lnTo>
                    <a:pt x="184918" y="174964"/>
                  </a:lnTo>
                  <a:lnTo>
                    <a:pt x="181232" y="198255"/>
                  </a:lnTo>
                  <a:lnTo>
                    <a:pt x="176973" y="209379"/>
                  </a:lnTo>
                  <a:lnTo>
                    <a:pt x="169455" y="216795"/>
                  </a:lnTo>
                  <a:lnTo>
                    <a:pt x="148623" y="225035"/>
                  </a:lnTo>
                  <a:lnTo>
                    <a:pt x="126886" y="225577"/>
                  </a:lnTo>
                  <a:lnTo>
                    <a:pt x="73157" y="210805"/>
                  </a:lnTo>
                  <a:lnTo>
                    <a:pt x="12869" y="19312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32731" y="1000207"/>
              <a:ext cx="25830" cy="442198"/>
            </a:xfrm>
            <a:custGeom>
              <a:avLst/>
              <a:gdLst/>
              <a:ahLst/>
              <a:cxnLst/>
              <a:rect l="0" t="0" r="0" b="0"/>
              <a:pathLst>
                <a:path w="25830" h="442198">
                  <a:moveTo>
                    <a:pt x="10336" y="0"/>
                  </a:moveTo>
                  <a:lnTo>
                    <a:pt x="3100" y="27556"/>
                  </a:lnTo>
                  <a:lnTo>
                    <a:pt x="458" y="83778"/>
                  </a:lnTo>
                  <a:lnTo>
                    <a:pt x="0" y="135567"/>
                  </a:lnTo>
                  <a:lnTo>
                    <a:pt x="2984" y="196536"/>
                  </a:lnTo>
                  <a:lnTo>
                    <a:pt x="11277" y="257884"/>
                  </a:lnTo>
                  <a:lnTo>
                    <a:pt x="16603" y="302958"/>
                  </a:lnTo>
                  <a:lnTo>
                    <a:pt x="20772" y="365456"/>
                  </a:lnTo>
                  <a:lnTo>
                    <a:pt x="25829" y="420322"/>
                  </a:lnTo>
                  <a:lnTo>
                    <a:pt x="2086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64082" y="121077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1348" y="17958"/>
                  </a:lnTo>
                  <a:lnTo>
                    <a:pt x="183842" y="27028"/>
                  </a:lnTo>
                  <a:lnTo>
                    <a:pt x="121626" y="33804"/>
                  </a:lnTo>
                  <a:lnTo>
                    <a:pt x="63670" y="40472"/>
                  </a:lnTo>
                  <a:lnTo>
                    <a:pt x="36487" y="413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69409" y="1021264"/>
              <a:ext cx="368498" cy="392823"/>
            </a:xfrm>
            <a:custGeom>
              <a:avLst/>
              <a:gdLst/>
              <a:ahLst/>
              <a:cxnLst/>
              <a:rect l="0" t="0" r="0" b="0"/>
              <a:pathLst>
                <a:path w="368498" h="392823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69"/>
                  </a:lnTo>
                  <a:lnTo>
                    <a:pt x="15684" y="232757"/>
                  </a:lnTo>
                  <a:lnTo>
                    <a:pt x="19465" y="289543"/>
                  </a:lnTo>
                  <a:lnTo>
                    <a:pt x="27978" y="352728"/>
                  </a:lnTo>
                  <a:lnTo>
                    <a:pt x="29347" y="387871"/>
                  </a:lnTo>
                  <a:lnTo>
                    <a:pt x="27754" y="388432"/>
                  </a:lnTo>
                  <a:lnTo>
                    <a:pt x="25521" y="385297"/>
                  </a:lnTo>
                  <a:lnTo>
                    <a:pt x="21645" y="330921"/>
                  </a:lnTo>
                  <a:lnTo>
                    <a:pt x="26762" y="276717"/>
                  </a:lnTo>
                  <a:lnTo>
                    <a:pt x="41335" y="248626"/>
                  </a:lnTo>
                  <a:lnTo>
                    <a:pt x="49784" y="244130"/>
                  </a:lnTo>
                  <a:lnTo>
                    <a:pt x="71649" y="242253"/>
                  </a:lnTo>
                  <a:lnTo>
                    <a:pt x="90726" y="248438"/>
                  </a:lnTo>
                  <a:lnTo>
                    <a:pt x="99088" y="253363"/>
                  </a:lnTo>
                  <a:lnTo>
                    <a:pt x="111500" y="271313"/>
                  </a:lnTo>
                  <a:lnTo>
                    <a:pt x="131623" y="327233"/>
                  </a:lnTo>
                  <a:lnTo>
                    <a:pt x="134538" y="352887"/>
                  </a:lnTo>
                  <a:lnTo>
                    <a:pt x="137655" y="356921"/>
                  </a:lnTo>
                  <a:lnTo>
                    <a:pt x="142073" y="354930"/>
                  </a:lnTo>
                  <a:lnTo>
                    <a:pt x="185680" y="307255"/>
                  </a:lnTo>
                  <a:lnTo>
                    <a:pt x="211206" y="294485"/>
                  </a:lnTo>
                  <a:lnTo>
                    <a:pt x="272134" y="286287"/>
                  </a:lnTo>
                  <a:lnTo>
                    <a:pt x="299933" y="282826"/>
                  </a:lnTo>
                  <a:lnTo>
                    <a:pt x="323987" y="273489"/>
                  </a:lnTo>
                  <a:lnTo>
                    <a:pt x="340136" y="258421"/>
                  </a:lnTo>
                  <a:lnTo>
                    <a:pt x="346080" y="249490"/>
                  </a:lnTo>
                  <a:lnTo>
                    <a:pt x="347703" y="240026"/>
                  </a:lnTo>
                  <a:lnTo>
                    <a:pt x="343268" y="220152"/>
                  </a:lnTo>
                  <a:lnTo>
                    <a:pt x="337640" y="212279"/>
                  </a:lnTo>
                  <a:lnTo>
                    <a:pt x="322027" y="200411"/>
                  </a:lnTo>
                  <a:lnTo>
                    <a:pt x="282329" y="192742"/>
                  </a:lnTo>
                  <a:lnTo>
                    <a:pt x="259621" y="197187"/>
                  </a:lnTo>
                  <a:lnTo>
                    <a:pt x="241729" y="208131"/>
                  </a:lnTo>
                  <a:lnTo>
                    <a:pt x="219672" y="234024"/>
                  </a:lnTo>
                  <a:lnTo>
                    <a:pt x="209546" y="253749"/>
                  </a:lnTo>
                  <a:lnTo>
                    <a:pt x="202858" y="290174"/>
                  </a:lnTo>
                  <a:lnTo>
                    <a:pt x="206465" y="325013"/>
                  </a:lnTo>
                  <a:lnTo>
                    <a:pt x="214985" y="343712"/>
                  </a:lnTo>
                  <a:lnTo>
                    <a:pt x="239518" y="374780"/>
                  </a:lnTo>
                  <a:lnTo>
                    <a:pt x="265551" y="390766"/>
                  </a:lnTo>
                  <a:lnTo>
                    <a:pt x="291548" y="392822"/>
                  </a:lnTo>
                  <a:lnTo>
                    <a:pt x="320259" y="388667"/>
                  </a:lnTo>
                  <a:lnTo>
                    <a:pt x="36849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02486" y="1250481"/>
              <a:ext cx="162665" cy="372086"/>
            </a:xfrm>
            <a:custGeom>
              <a:avLst/>
              <a:gdLst/>
              <a:ahLst/>
              <a:cxnLst/>
              <a:rect l="0" t="0" r="0" b="0"/>
              <a:pathLst>
                <a:path w="162665" h="372086">
                  <a:moveTo>
                    <a:pt x="9161" y="107695"/>
                  </a:moveTo>
                  <a:lnTo>
                    <a:pt x="9161" y="156626"/>
                  </a:lnTo>
                  <a:lnTo>
                    <a:pt x="14751" y="210167"/>
                  </a:lnTo>
                  <a:lnTo>
                    <a:pt x="19884" y="269009"/>
                  </a:lnTo>
                  <a:lnTo>
                    <a:pt x="27830" y="319974"/>
                  </a:lnTo>
                  <a:lnTo>
                    <a:pt x="35970" y="372085"/>
                  </a:lnTo>
                  <a:lnTo>
                    <a:pt x="22472" y="310391"/>
                  </a:lnTo>
                  <a:lnTo>
                    <a:pt x="12455" y="260820"/>
                  </a:lnTo>
                  <a:lnTo>
                    <a:pt x="3248" y="209087"/>
                  </a:lnTo>
                  <a:lnTo>
                    <a:pt x="0" y="157884"/>
                  </a:lnTo>
                  <a:lnTo>
                    <a:pt x="2022" y="101188"/>
                  </a:lnTo>
                  <a:lnTo>
                    <a:pt x="17797" y="45053"/>
                  </a:lnTo>
                  <a:lnTo>
                    <a:pt x="28987" y="23702"/>
                  </a:lnTo>
                  <a:lnTo>
                    <a:pt x="44879" y="8753"/>
                  </a:lnTo>
                  <a:lnTo>
                    <a:pt x="54030" y="3129"/>
                  </a:lnTo>
                  <a:lnTo>
                    <a:pt x="76676" y="0"/>
                  </a:lnTo>
                  <a:lnTo>
                    <a:pt x="101169" y="3678"/>
                  </a:lnTo>
                  <a:lnTo>
                    <a:pt x="123753" y="13112"/>
                  </a:lnTo>
                  <a:lnTo>
                    <a:pt x="150609" y="37166"/>
                  </a:lnTo>
                  <a:lnTo>
                    <a:pt x="159765" y="59581"/>
                  </a:lnTo>
                  <a:lnTo>
                    <a:pt x="162664" y="86311"/>
                  </a:lnTo>
                  <a:lnTo>
                    <a:pt x="160053" y="117688"/>
                  </a:lnTo>
                  <a:lnTo>
                    <a:pt x="148754" y="141772"/>
                  </a:lnTo>
                  <a:lnTo>
                    <a:pt x="140827" y="151470"/>
                  </a:lnTo>
                  <a:lnTo>
                    <a:pt x="116423" y="162245"/>
                  </a:lnTo>
                  <a:lnTo>
                    <a:pt x="79157" y="168312"/>
                  </a:lnTo>
                  <a:lnTo>
                    <a:pt x="51275" y="170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53803" y="1221305"/>
              <a:ext cx="105286" cy="177820"/>
            </a:xfrm>
            <a:custGeom>
              <a:avLst/>
              <a:gdLst/>
              <a:ahLst/>
              <a:cxnLst/>
              <a:rect l="0" t="0" r="0" b="0"/>
              <a:pathLst>
                <a:path w="105286" h="177820">
                  <a:moveTo>
                    <a:pt x="0" y="73700"/>
                  </a:moveTo>
                  <a:lnTo>
                    <a:pt x="14654" y="135792"/>
                  </a:lnTo>
                  <a:lnTo>
                    <a:pt x="31924" y="177819"/>
                  </a:lnTo>
                  <a:lnTo>
                    <a:pt x="20777" y="153885"/>
                  </a:lnTo>
                  <a:lnTo>
                    <a:pt x="4642" y="103583"/>
                  </a:lnTo>
                  <a:lnTo>
                    <a:pt x="2545" y="66306"/>
                  </a:lnTo>
                  <a:lnTo>
                    <a:pt x="6200" y="43508"/>
                  </a:lnTo>
                  <a:lnTo>
                    <a:pt x="17963" y="24796"/>
                  </a:lnTo>
                  <a:lnTo>
                    <a:pt x="26014" y="16531"/>
                  </a:lnTo>
                  <a:lnTo>
                    <a:pt x="50556" y="73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26581" y="1263419"/>
              <a:ext cx="161225" cy="186133"/>
            </a:xfrm>
            <a:custGeom>
              <a:avLst/>
              <a:gdLst/>
              <a:ahLst/>
              <a:cxnLst/>
              <a:rect l="0" t="0" r="0" b="0"/>
              <a:pathLst>
                <a:path w="161225" h="186133">
                  <a:moveTo>
                    <a:pt x="111491" y="10529"/>
                  </a:moveTo>
                  <a:lnTo>
                    <a:pt x="94723" y="4940"/>
                  </a:lnTo>
                  <a:lnTo>
                    <a:pt x="77133" y="5315"/>
                  </a:lnTo>
                  <a:lnTo>
                    <a:pt x="57616" y="10551"/>
                  </a:lnTo>
                  <a:lnTo>
                    <a:pt x="37244" y="20677"/>
                  </a:lnTo>
                  <a:lnTo>
                    <a:pt x="11633" y="45121"/>
                  </a:lnTo>
                  <a:lnTo>
                    <a:pt x="2770" y="70747"/>
                  </a:lnTo>
                  <a:lnTo>
                    <a:pt x="0" y="99294"/>
                  </a:lnTo>
                  <a:lnTo>
                    <a:pt x="2668" y="123679"/>
                  </a:lnTo>
                  <a:lnTo>
                    <a:pt x="16337" y="157139"/>
                  </a:lnTo>
                  <a:lnTo>
                    <a:pt x="31766" y="172395"/>
                  </a:lnTo>
                  <a:lnTo>
                    <a:pt x="51491" y="181905"/>
                  </a:lnTo>
                  <a:lnTo>
                    <a:pt x="75856" y="186132"/>
                  </a:lnTo>
                  <a:lnTo>
                    <a:pt x="99163" y="181771"/>
                  </a:lnTo>
                  <a:lnTo>
                    <a:pt x="120050" y="170864"/>
                  </a:lnTo>
                  <a:lnTo>
                    <a:pt x="137132" y="154319"/>
                  </a:lnTo>
                  <a:lnTo>
                    <a:pt x="154314" y="125273"/>
                  </a:lnTo>
                  <a:lnTo>
                    <a:pt x="161224" y="83261"/>
                  </a:lnTo>
                  <a:lnTo>
                    <a:pt x="156601" y="56892"/>
                  </a:lnTo>
                  <a:lnTo>
                    <a:pt x="1325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50186" y="1218938"/>
              <a:ext cx="214271" cy="228047"/>
            </a:xfrm>
            <a:custGeom>
              <a:avLst/>
              <a:gdLst/>
              <a:ahLst/>
              <a:cxnLst/>
              <a:rect l="0" t="0" r="0" b="0"/>
              <a:pathLst>
                <a:path w="214271" h="228047">
                  <a:moveTo>
                    <a:pt x="3700" y="55010"/>
                  </a:moveTo>
                  <a:lnTo>
                    <a:pt x="22828" y="117290"/>
                  </a:lnTo>
                  <a:lnTo>
                    <a:pt x="43700" y="171340"/>
                  </a:lnTo>
                  <a:lnTo>
                    <a:pt x="59434" y="221488"/>
                  </a:lnTo>
                  <a:lnTo>
                    <a:pt x="59574" y="226827"/>
                  </a:lnTo>
                  <a:lnTo>
                    <a:pt x="57326" y="228046"/>
                  </a:lnTo>
                  <a:lnTo>
                    <a:pt x="53489" y="226519"/>
                  </a:lnTo>
                  <a:lnTo>
                    <a:pt x="46106" y="212345"/>
                  </a:lnTo>
                  <a:lnTo>
                    <a:pt x="27134" y="159047"/>
                  </a:lnTo>
                  <a:lnTo>
                    <a:pt x="5903" y="106712"/>
                  </a:lnTo>
                  <a:lnTo>
                    <a:pt x="0" y="80328"/>
                  </a:lnTo>
                  <a:lnTo>
                    <a:pt x="5742" y="34795"/>
                  </a:lnTo>
                  <a:lnTo>
                    <a:pt x="8571" y="23985"/>
                  </a:lnTo>
                  <a:lnTo>
                    <a:pt x="15136" y="15610"/>
                  </a:lnTo>
                  <a:lnTo>
                    <a:pt x="34909" y="3183"/>
                  </a:lnTo>
                  <a:lnTo>
                    <a:pt x="62414" y="0"/>
                  </a:lnTo>
                  <a:lnTo>
                    <a:pt x="77938" y="789"/>
                  </a:lnTo>
                  <a:lnTo>
                    <a:pt x="104545" y="11025"/>
                  </a:lnTo>
                  <a:lnTo>
                    <a:pt x="150222" y="46191"/>
                  </a:lnTo>
                  <a:lnTo>
                    <a:pt x="176835" y="82163"/>
                  </a:lnTo>
                  <a:lnTo>
                    <a:pt x="198383" y="135069"/>
                  </a:lnTo>
                  <a:lnTo>
                    <a:pt x="214270" y="191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90613" y="1242362"/>
              <a:ext cx="177628" cy="192716"/>
            </a:xfrm>
            <a:custGeom>
              <a:avLst/>
              <a:gdLst/>
              <a:ahLst/>
              <a:cxnLst/>
              <a:rect l="0" t="0" r="0" b="0"/>
              <a:pathLst>
                <a:path w="177628" h="192716">
                  <a:moveTo>
                    <a:pt x="142298" y="42114"/>
                  </a:moveTo>
                  <a:lnTo>
                    <a:pt x="98336" y="18395"/>
                  </a:lnTo>
                  <a:lnTo>
                    <a:pt x="62462" y="12860"/>
                  </a:lnTo>
                  <a:lnTo>
                    <a:pt x="42085" y="17804"/>
                  </a:lnTo>
                  <a:lnTo>
                    <a:pt x="9939" y="40042"/>
                  </a:lnTo>
                  <a:lnTo>
                    <a:pt x="1584" y="62640"/>
                  </a:lnTo>
                  <a:lnTo>
                    <a:pt x="0" y="105128"/>
                  </a:lnTo>
                  <a:lnTo>
                    <a:pt x="1809" y="119218"/>
                  </a:lnTo>
                  <a:lnTo>
                    <a:pt x="13179" y="141113"/>
                  </a:lnTo>
                  <a:lnTo>
                    <a:pt x="49074" y="174233"/>
                  </a:lnTo>
                  <a:lnTo>
                    <a:pt x="79582" y="190575"/>
                  </a:lnTo>
                  <a:lnTo>
                    <a:pt x="100387" y="192715"/>
                  </a:lnTo>
                  <a:lnTo>
                    <a:pt x="121332" y="188596"/>
                  </a:lnTo>
                  <a:lnTo>
                    <a:pt x="142339" y="178967"/>
                  </a:lnTo>
                  <a:lnTo>
                    <a:pt x="157134" y="163769"/>
                  </a:lnTo>
                  <a:lnTo>
                    <a:pt x="176164" y="125416"/>
                  </a:lnTo>
                  <a:lnTo>
                    <a:pt x="177627" y="104874"/>
                  </a:lnTo>
                  <a:lnTo>
                    <a:pt x="169034" y="63090"/>
                  </a:lnTo>
                  <a:lnTo>
                    <a:pt x="148271" y="31562"/>
                  </a:lnTo>
                  <a:lnTo>
                    <a:pt x="1107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40392" y="1221305"/>
              <a:ext cx="163011" cy="211161"/>
            </a:xfrm>
            <a:custGeom>
              <a:avLst/>
              <a:gdLst/>
              <a:ahLst/>
              <a:cxnLst/>
              <a:rect l="0" t="0" r="0" b="0"/>
              <a:pathLst>
                <a:path w="163011" h="211161">
                  <a:moveTo>
                    <a:pt x="8333" y="42114"/>
                  </a:moveTo>
                  <a:lnTo>
                    <a:pt x="0" y="79592"/>
                  </a:lnTo>
                  <a:lnTo>
                    <a:pt x="1574" y="114440"/>
                  </a:lnTo>
                  <a:lnTo>
                    <a:pt x="12587" y="157656"/>
                  </a:lnTo>
                  <a:lnTo>
                    <a:pt x="28181" y="183844"/>
                  </a:lnTo>
                  <a:lnTo>
                    <a:pt x="47620" y="206421"/>
                  </a:lnTo>
                  <a:lnTo>
                    <a:pt x="57921" y="210144"/>
                  </a:lnTo>
                  <a:lnTo>
                    <a:pt x="84964" y="211160"/>
                  </a:lnTo>
                  <a:lnTo>
                    <a:pt x="107123" y="204593"/>
                  </a:lnTo>
                  <a:lnTo>
                    <a:pt x="116307" y="199567"/>
                  </a:lnTo>
                  <a:lnTo>
                    <a:pt x="129631" y="184623"/>
                  </a:lnTo>
                  <a:lnTo>
                    <a:pt x="155289" y="125913"/>
                  </a:lnTo>
                  <a:lnTo>
                    <a:pt x="163010" y="91510"/>
                  </a:lnTo>
                  <a:lnTo>
                    <a:pt x="162178" y="51681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90880" y="1231505"/>
              <a:ext cx="200043" cy="254992"/>
            </a:xfrm>
            <a:custGeom>
              <a:avLst/>
              <a:gdLst/>
              <a:ahLst/>
              <a:cxnLst/>
              <a:rect l="0" t="0" r="0" b="0"/>
              <a:pathLst>
                <a:path w="200043" h="254992">
                  <a:moveTo>
                    <a:pt x="0" y="105614"/>
                  </a:moveTo>
                  <a:lnTo>
                    <a:pt x="11454" y="154544"/>
                  </a:lnTo>
                  <a:lnTo>
                    <a:pt x="24750" y="213675"/>
                  </a:lnTo>
                  <a:lnTo>
                    <a:pt x="36302" y="254991"/>
                  </a:lnTo>
                  <a:lnTo>
                    <a:pt x="34462" y="250382"/>
                  </a:lnTo>
                  <a:lnTo>
                    <a:pt x="20512" y="197713"/>
                  </a:lnTo>
                  <a:lnTo>
                    <a:pt x="6912" y="143693"/>
                  </a:lnTo>
                  <a:lnTo>
                    <a:pt x="7637" y="101949"/>
                  </a:lnTo>
                  <a:lnTo>
                    <a:pt x="18364" y="47091"/>
                  </a:lnTo>
                  <a:lnTo>
                    <a:pt x="24930" y="23452"/>
                  </a:lnTo>
                  <a:lnTo>
                    <a:pt x="31828" y="14574"/>
                  </a:lnTo>
                  <a:lnTo>
                    <a:pt x="51970" y="1591"/>
                  </a:lnTo>
                  <a:lnTo>
                    <a:pt x="63893" y="0"/>
                  </a:lnTo>
                  <a:lnTo>
                    <a:pt x="89618" y="4472"/>
                  </a:lnTo>
                  <a:lnTo>
                    <a:pt x="110411" y="17378"/>
                  </a:lnTo>
                  <a:lnTo>
                    <a:pt x="142823" y="48670"/>
                  </a:lnTo>
                  <a:lnTo>
                    <a:pt x="163350" y="93022"/>
                  </a:lnTo>
                  <a:lnTo>
                    <a:pt x="182285" y="147456"/>
                  </a:lnTo>
                  <a:lnTo>
                    <a:pt x="196895" y="197215"/>
                  </a:lnTo>
                  <a:lnTo>
                    <a:pt x="200042" y="221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06694" y="968621"/>
              <a:ext cx="247688" cy="715939"/>
            </a:xfrm>
            <a:custGeom>
              <a:avLst/>
              <a:gdLst/>
              <a:ahLst/>
              <a:cxnLst/>
              <a:rect l="0" t="0" r="0" b="0"/>
              <a:pathLst>
                <a:path w="247688" h="715939">
                  <a:moveTo>
                    <a:pt x="0" y="0"/>
                  </a:moveTo>
                  <a:lnTo>
                    <a:pt x="49498" y="55088"/>
                  </a:lnTo>
                  <a:lnTo>
                    <a:pt x="100344" y="116028"/>
                  </a:lnTo>
                  <a:lnTo>
                    <a:pt x="145015" y="176818"/>
                  </a:lnTo>
                  <a:lnTo>
                    <a:pt x="182180" y="238578"/>
                  </a:lnTo>
                  <a:lnTo>
                    <a:pt x="217548" y="299916"/>
                  </a:lnTo>
                  <a:lnTo>
                    <a:pt x="236081" y="347542"/>
                  </a:lnTo>
                  <a:lnTo>
                    <a:pt x="244074" y="400796"/>
                  </a:lnTo>
                  <a:lnTo>
                    <a:pt x="247687" y="430816"/>
                  </a:lnTo>
                  <a:lnTo>
                    <a:pt x="243144" y="487178"/>
                  </a:lnTo>
                  <a:lnTo>
                    <a:pt x="234390" y="544822"/>
                  </a:lnTo>
                  <a:lnTo>
                    <a:pt x="217831" y="597520"/>
                  </a:lnTo>
                  <a:lnTo>
                    <a:pt x="187031" y="659947"/>
                  </a:lnTo>
                  <a:lnTo>
                    <a:pt x="136871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25187" y="251051"/>
            <a:ext cx="1796327" cy="633343"/>
            <a:chOff x="425187" y="251051"/>
            <a:chExt cx="1796327" cy="633343"/>
          </a:xfrm>
        </p:grpSpPr>
        <p:sp>
          <p:nvSpPr>
            <p:cNvPr id="2" name="Freeform 1"/>
            <p:cNvSpPr/>
            <p:nvPr/>
          </p:nvSpPr>
          <p:spPr>
            <a:xfrm>
              <a:off x="425187" y="287160"/>
              <a:ext cx="378263" cy="432683"/>
            </a:xfrm>
            <a:custGeom>
              <a:avLst/>
              <a:gdLst/>
              <a:ahLst/>
              <a:cxnLst/>
              <a:rect l="0" t="0" r="0" b="0"/>
              <a:pathLst>
                <a:path w="378263" h="432683">
                  <a:moveTo>
                    <a:pt x="195994" y="7637"/>
                  </a:moveTo>
                  <a:lnTo>
                    <a:pt x="162372" y="9977"/>
                  </a:lnTo>
                  <a:lnTo>
                    <a:pt x="126500" y="24448"/>
                  </a:lnTo>
                  <a:lnTo>
                    <a:pt x="84706" y="57136"/>
                  </a:lnTo>
                  <a:lnTo>
                    <a:pt x="41665" y="113571"/>
                  </a:lnTo>
                  <a:lnTo>
                    <a:pt x="14687" y="164740"/>
                  </a:lnTo>
                  <a:lnTo>
                    <a:pt x="0" y="226840"/>
                  </a:lnTo>
                  <a:lnTo>
                    <a:pt x="2341" y="290103"/>
                  </a:lnTo>
                  <a:lnTo>
                    <a:pt x="15238" y="349349"/>
                  </a:lnTo>
                  <a:lnTo>
                    <a:pt x="26361" y="373589"/>
                  </a:lnTo>
                  <a:lnTo>
                    <a:pt x="51366" y="401377"/>
                  </a:lnTo>
                  <a:lnTo>
                    <a:pt x="81001" y="418839"/>
                  </a:lnTo>
                  <a:lnTo>
                    <a:pt x="117598" y="431422"/>
                  </a:lnTo>
                  <a:lnTo>
                    <a:pt x="141264" y="432682"/>
                  </a:lnTo>
                  <a:lnTo>
                    <a:pt x="202955" y="419716"/>
                  </a:lnTo>
                  <a:lnTo>
                    <a:pt x="258695" y="389442"/>
                  </a:lnTo>
                  <a:lnTo>
                    <a:pt x="322114" y="332592"/>
                  </a:lnTo>
                  <a:lnTo>
                    <a:pt x="344627" y="300842"/>
                  </a:lnTo>
                  <a:lnTo>
                    <a:pt x="363307" y="248785"/>
                  </a:lnTo>
                  <a:lnTo>
                    <a:pt x="378262" y="193442"/>
                  </a:lnTo>
                  <a:lnTo>
                    <a:pt x="377771" y="157057"/>
                  </a:lnTo>
                  <a:lnTo>
                    <a:pt x="363893" y="94327"/>
                  </a:lnTo>
                  <a:lnTo>
                    <a:pt x="344713" y="50238"/>
                  </a:lnTo>
                  <a:lnTo>
                    <a:pt x="319607" y="23899"/>
                  </a:lnTo>
                  <a:lnTo>
                    <a:pt x="289942" y="6867"/>
                  </a:lnTo>
                  <a:lnTo>
                    <a:pt x="253336" y="0"/>
                  </a:lnTo>
                  <a:lnTo>
                    <a:pt x="218443" y="3555"/>
                  </a:lnTo>
                  <a:lnTo>
                    <a:pt x="174937" y="18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482139"/>
              <a:ext cx="421141" cy="225258"/>
            </a:xfrm>
            <a:custGeom>
              <a:avLst/>
              <a:gdLst/>
              <a:ahLst/>
              <a:cxnLst/>
              <a:rect l="0" t="0" r="0" b="0"/>
              <a:pathLst>
                <a:path w="421141" h="225258">
                  <a:moveTo>
                    <a:pt x="0" y="86399"/>
                  </a:moveTo>
                  <a:lnTo>
                    <a:pt x="3120" y="140544"/>
                  </a:lnTo>
                  <a:lnTo>
                    <a:pt x="17959" y="201024"/>
                  </a:lnTo>
                  <a:lnTo>
                    <a:pt x="25858" y="225257"/>
                  </a:lnTo>
                  <a:lnTo>
                    <a:pt x="21633" y="171230"/>
                  </a:lnTo>
                  <a:lnTo>
                    <a:pt x="21171" y="117411"/>
                  </a:lnTo>
                  <a:lnTo>
                    <a:pt x="26669" y="61720"/>
                  </a:lnTo>
                  <a:lnTo>
                    <a:pt x="41307" y="25274"/>
                  </a:lnTo>
                  <a:lnTo>
                    <a:pt x="56964" y="9320"/>
                  </a:lnTo>
                  <a:lnTo>
                    <a:pt x="66052" y="3428"/>
                  </a:lnTo>
                  <a:lnTo>
                    <a:pt x="85508" y="0"/>
                  </a:lnTo>
                  <a:lnTo>
                    <a:pt x="95610" y="724"/>
                  </a:lnTo>
                  <a:lnTo>
                    <a:pt x="113074" y="10887"/>
                  </a:lnTo>
                  <a:lnTo>
                    <a:pt x="149378" y="48726"/>
                  </a:lnTo>
                  <a:lnTo>
                    <a:pt x="175033" y="107846"/>
                  </a:lnTo>
                  <a:lnTo>
                    <a:pt x="192965" y="165739"/>
                  </a:lnTo>
                  <a:lnTo>
                    <a:pt x="196493" y="170878"/>
                  </a:lnTo>
                  <a:lnTo>
                    <a:pt x="200016" y="170795"/>
                  </a:lnTo>
                  <a:lnTo>
                    <a:pt x="203534" y="167229"/>
                  </a:lnTo>
                  <a:lnTo>
                    <a:pt x="214075" y="145444"/>
                  </a:lnTo>
                  <a:lnTo>
                    <a:pt x="221095" y="139800"/>
                  </a:lnTo>
                  <a:lnTo>
                    <a:pt x="241374" y="133530"/>
                  </a:lnTo>
                  <a:lnTo>
                    <a:pt x="292521" y="129504"/>
                  </a:lnTo>
                  <a:lnTo>
                    <a:pt x="344565" y="125590"/>
                  </a:lnTo>
                  <a:lnTo>
                    <a:pt x="366050" y="119025"/>
                  </a:lnTo>
                  <a:lnTo>
                    <a:pt x="406318" y="89122"/>
                  </a:lnTo>
                  <a:lnTo>
                    <a:pt x="410089" y="80025"/>
                  </a:lnTo>
                  <a:lnTo>
                    <a:pt x="411159" y="57440"/>
                  </a:lnTo>
                  <a:lnTo>
                    <a:pt x="404616" y="38044"/>
                  </a:lnTo>
                  <a:lnTo>
                    <a:pt x="399596" y="29596"/>
                  </a:lnTo>
                  <a:lnTo>
                    <a:pt x="390399" y="23964"/>
                  </a:lnTo>
                  <a:lnTo>
                    <a:pt x="364584" y="17706"/>
                  </a:lnTo>
                  <a:lnTo>
                    <a:pt x="328344" y="19772"/>
                  </a:lnTo>
                  <a:lnTo>
                    <a:pt x="319501" y="24434"/>
                  </a:lnTo>
                  <a:lnTo>
                    <a:pt x="287104" y="61298"/>
                  </a:lnTo>
                  <a:lnTo>
                    <a:pt x="272111" y="93910"/>
                  </a:lnTo>
                  <a:lnTo>
                    <a:pt x="265849" y="133208"/>
                  </a:lnTo>
                  <a:lnTo>
                    <a:pt x="269583" y="168899"/>
                  </a:lnTo>
                  <a:lnTo>
                    <a:pt x="278132" y="187797"/>
                  </a:lnTo>
                  <a:lnTo>
                    <a:pt x="283688" y="196112"/>
                  </a:lnTo>
                  <a:lnTo>
                    <a:pt x="292070" y="201655"/>
                  </a:lnTo>
                  <a:lnTo>
                    <a:pt x="326225" y="209456"/>
                  </a:lnTo>
                  <a:lnTo>
                    <a:pt x="376569" y="208973"/>
                  </a:lnTo>
                  <a:lnTo>
                    <a:pt x="421140" y="202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4884" y="251051"/>
              <a:ext cx="173904" cy="424937"/>
            </a:xfrm>
            <a:custGeom>
              <a:avLst/>
              <a:gdLst/>
              <a:ahLst/>
              <a:cxnLst/>
              <a:rect l="0" t="0" r="0" b="0"/>
              <a:pathLst>
                <a:path w="173904" h="424937">
                  <a:moveTo>
                    <a:pt x="142318" y="338544"/>
                  </a:moveTo>
                  <a:lnTo>
                    <a:pt x="99656" y="277671"/>
                  </a:lnTo>
                  <a:lnTo>
                    <a:pt x="92819" y="269886"/>
                  </a:lnTo>
                  <a:lnTo>
                    <a:pt x="72745" y="261236"/>
                  </a:lnTo>
                  <a:lnTo>
                    <a:pt x="60841" y="258930"/>
                  </a:lnTo>
                  <a:lnTo>
                    <a:pt x="50565" y="259732"/>
                  </a:lnTo>
                  <a:lnTo>
                    <a:pt x="32909" y="266862"/>
                  </a:lnTo>
                  <a:lnTo>
                    <a:pt x="9815" y="284030"/>
                  </a:lnTo>
                  <a:lnTo>
                    <a:pt x="1539" y="306517"/>
                  </a:lnTo>
                  <a:lnTo>
                    <a:pt x="0" y="348942"/>
                  </a:lnTo>
                  <a:lnTo>
                    <a:pt x="5366" y="375921"/>
                  </a:lnTo>
                  <a:lnTo>
                    <a:pt x="15549" y="399610"/>
                  </a:lnTo>
                  <a:lnTo>
                    <a:pt x="30994" y="415597"/>
                  </a:lnTo>
                  <a:lnTo>
                    <a:pt x="40026" y="421499"/>
                  </a:lnTo>
                  <a:lnTo>
                    <a:pt x="59420" y="424936"/>
                  </a:lnTo>
                  <a:lnTo>
                    <a:pt x="69505" y="424215"/>
                  </a:lnTo>
                  <a:lnTo>
                    <a:pt x="78568" y="419055"/>
                  </a:lnTo>
                  <a:lnTo>
                    <a:pt x="94877" y="400843"/>
                  </a:lnTo>
                  <a:lnTo>
                    <a:pt x="116006" y="358259"/>
                  </a:lnTo>
                  <a:lnTo>
                    <a:pt x="135069" y="297871"/>
                  </a:lnTo>
                  <a:lnTo>
                    <a:pt x="140886" y="237790"/>
                  </a:lnTo>
                  <a:lnTo>
                    <a:pt x="141893" y="185729"/>
                  </a:lnTo>
                  <a:lnTo>
                    <a:pt x="142192" y="127539"/>
                  </a:lnTo>
                  <a:lnTo>
                    <a:pt x="141111" y="73903"/>
                  </a:lnTo>
                  <a:lnTo>
                    <a:pt x="130857" y="16385"/>
                  </a:lnTo>
                  <a:lnTo>
                    <a:pt x="127658" y="4448"/>
                  </a:lnTo>
                  <a:lnTo>
                    <a:pt x="123186" y="0"/>
                  </a:lnTo>
                  <a:lnTo>
                    <a:pt x="117865" y="544"/>
                  </a:lnTo>
                  <a:lnTo>
                    <a:pt x="111978" y="4417"/>
                  </a:lnTo>
                  <a:lnTo>
                    <a:pt x="105437" y="24317"/>
                  </a:lnTo>
                  <a:lnTo>
                    <a:pt x="101237" y="84752"/>
                  </a:lnTo>
                  <a:lnTo>
                    <a:pt x="106099" y="135705"/>
                  </a:lnTo>
                  <a:lnTo>
                    <a:pt x="109359" y="187847"/>
                  </a:lnTo>
                  <a:lnTo>
                    <a:pt x="115915" y="240341"/>
                  </a:lnTo>
                  <a:lnTo>
                    <a:pt x="128610" y="300905"/>
                  </a:lnTo>
                  <a:lnTo>
                    <a:pt x="145871" y="358804"/>
                  </a:lnTo>
                  <a:lnTo>
                    <a:pt x="173903" y="401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8813" y="483516"/>
              <a:ext cx="203188" cy="169258"/>
            </a:xfrm>
            <a:custGeom>
              <a:avLst/>
              <a:gdLst/>
              <a:ahLst/>
              <a:cxnLst/>
              <a:rect l="0" t="0" r="0" b="0"/>
              <a:pathLst>
                <a:path w="203188" h="169258">
                  <a:moveTo>
                    <a:pt x="66316" y="116608"/>
                  </a:moveTo>
                  <a:lnTo>
                    <a:pt x="95624" y="81710"/>
                  </a:lnTo>
                  <a:lnTo>
                    <a:pt x="98723" y="72286"/>
                  </a:lnTo>
                  <a:lnTo>
                    <a:pt x="99047" y="52456"/>
                  </a:lnTo>
                  <a:lnTo>
                    <a:pt x="92652" y="21561"/>
                  </a:lnTo>
                  <a:lnTo>
                    <a:pt x="87383" y="13469"/>
                  </a:lnTo>
                  <a:lnTo>
                    <a:pt x="72169" y="1358"/>
                  </a:lnTo>
                  <a:lnTo>
                    <a:pt x="63199" y="0"/>
                  </a:lnTo>
                  <a:lnTo>
                    <a:pt x="43874" y="4731"/>
                  </a:lnTo>
                  <a:lnTo>
                    <a:pt x="26706" y="17752"/>
                  </a:lnTo>
                  <a:lnTo>
                    <a:pt x="12447" y="36407"/>
                  </a:lnTo>
                  <a:lnTo>
                    <a:pt x="2210" y="60296"/>
                  </a:lnTo>
                  <a:lnTo>
                    <a:pt x="0" y="86511"/>
                  </a:lnTo>
                  <a:lnTo>
                    <a:pt x="8113" y="135879"/>
                  </a:lnTo>
                  <a:lnTo>
                    <a:pt x="23204" y="163132"/>
                  </a:lnTo>
                  <a:lnTo>
                    <a:pt x="30556" y="167511"/>
                  </a:lnTo>
                  <a:lnTo>
                    <a:pt x="48083" y="169257"/>
                  </a:lnTo>
                  <a:lnTo>
                    <a:pt x="64452" y="163014"/>
                  </a:lnTo>
                  <a:lnTo>
                    <a:pt x="79525" y="151271"/>
                  </a:lnTo>
                  <a:lnTo>
                    <a:pt x="94024" y="134353"/>
                  </a:lnTo>
                  <a:lnTo>
                    <a:pt x="102027" y="112017"/>
                  </a:lnTo>
                  <a:lnTo>
                    <a:pt x="104162" y="99509"/>
                  </a:lnTo>
                  <a:lnTo>
                    <a:pt x="107924" y="94680"/>
                  </a:lnTo>
                  <a:lnTo>
                    <a:pt x="112772" y="94970"/>
                  </a:lnTo>
                  <a:lnTo>
                    <a:pt x="124398" y="104652"/>
                  </a:lnTo>
                  <a:lnTo>
                    <a:pt x="163407" y="143803"/>
                  </a:lnTo>
                  <a:lnTo>
                    <a:pt x="171987" y="147606"/>
                  </a:lnTo>
                  <a:lnTo>
                    <a:pt x="203187" y="148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21471" y="484310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9575" y="31283"/>
                  </a:lnTo>
                  <a:lnTo>
                    <a:pt x="52998" y="92338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442196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73871" y="17981"/>
                  </a:lnTo>
                  <a:lnTo>
                    <a:pt x="143840" y="75524"/>
                  </a:lnTo>
                  <a:lnTo>
                    <a:pt x="123906" y="127396"/>
                  </a:lnTo>
                  <a:lnTo>
                    <a:pt x="97784" y="188292"/>
                  </a:lnTo>
                  <a:lnTo>
                    <a:pt x="71440" y="248017"/>
                  </a:lnTo>
                  <a:lnTo>
                    <a:pt x="50766" y="285428"/>
                  </a:lnTo>
                  <a:lnTo>
                    <a:pt x="28182" y="343423"/>
                  </a:lnTo>
                  <a:lnTo>
                    <a:pt x="11242" y="4049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706143" y="221098"/>
            <a:ext cx="2768676" cy="400084"/>
            <a:chOff x="2706143" y="221098"/>
            <a:chExt cx="2768676" cy="400084"/>
          </a:xfrm>
        </p:grpSpPr>
        <p:sp>
          <p:nvSpPr>
            <p:cNvPr id="9" name="Freeform 8"/>
            <p:cNvSpPr/>
            <p:nvPr/>
          </p:nvSpPr>
          <p:spPr>
            <a:xfrm>
              <a:off x="2706143" y="354862"/>
              <a:ext cx="220780" cy="227861"/>
            </a:xfrm>
            <a:custGeom>
              <a:avLst/>
              <a:gdLst/>
              <a:ahLst/>
              <a:cxnLst/>
              <a:rect l="0" t="0" r="0" b="0"/>
              <a:pathLst>
                <a:path w="220780" h="227861">
                  <a:moveTo>
                    <a:pt x="126022" y="97863"/>
                  </a:moveTo>
                  <a:lnTo>
                    <a:pt x="106894" y="35605"/>
                  </a:lnTo>
                  <a:lnTo>
                    <a:pt x="95684" y="19110"/>
                  </a:lnTo>
                  <a:lnTo>
                    <a:pt x="79783" y="7100"/>
                  </a:lnTo>
                  <a:lnTo>
                    <a:pt x="70630" y="2259"/>
                  </a:lnTo>
                  <a:lnTo>
                    <a:pt x="51101" y="0"/>
                  </a:lnTo>
                  <a:lnTo>
                    <a:pt x="40980" y="1036"/>
                  </a:lnTo>
                  <a:lnTo>
                    <a:pt x="33062" y="5235"/>
                  </a:lnTo>
                  <a:lnTo>
                    <a:pt x="21146" y="19260"/>
                  </a:lnTo>
                  <a:lnTo>
                    <a:pt x="7860" y="46887"/>
                  </a:lnTo>
                  <a:lnTo>
                    <a:pt x="1296" y="103305"/>
                  </a:lnTo>
                  <a:lnTo>
                    <a:pt x="0" y="160722"/>
                  </a:lnTo>
                  <a:lnTo>
                    <a:pt x="2162" y="187802"/>
                  </a:lnTo>
                  <a:lnTo>
                    <a:pt x="10922" y="211535"/>
                  </a:lnTo>
                  <a:lnTo>
                    <a:pt x="18873" y="219268"/>
                  </a:lnTo>
                  <a:lnTo>
                    <a:pt x="40186" y="227860"/>
                  </a:lnTo>
                  <a:lnTo>
                    <a:pt x="50081" y="226642"/>
                  </a:lnTo>
                  <a:lnTo>
                    <a:pt x="67314" y="215929"/>
                  </a:lnTo>
                  <a:lnTo>
                    <a:pt x="79653" y="196350"/>
                  </a:lnTo>
                  <a:lnTo>
                    <a:pt x="100895" y="140468"/>
                  </a:lnTo>
                  <a:lnTo>
                    <a:pt x="108226" y="119138"/>
                  </a:lnTo>
                  <a:lnTo>
                    <a:pt x="112988" y="115556"/>
                  </a:lnTo>
                  <a:lnTo>
                    <a:pt x="118503" y="116677"/>
                  </a:lnTo>
                  <a:lnTo>
                    <a:pt x="124519" y="120934"/>
                  </a:lnTo>
                  <a:lnTo>
                    <a:pt x="134323" y="135023"/>
                  </a:lnTo>
                  <a:lnTo>
                    <a:pt x="149539" y="159566"/>
                  </a:lnTo>
                  <a:lnTo>
                    <a:pt x="175641" y="188820"/>
                  </a:lnTo>
                  <a:lnTo>
                    <a:pt x="220779" y="213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56185" y="360164"/>
              <a:ext cx="183763" cy="213807"/>
            </a:xfrm>
            <a:custGeom>
              <a:avLst/>
              <a:gdLst/>
              <a:ahLst/>
              <a:cxnLst/>
              <a:rect l="0" t="0" r="0" b="0"/>
              <a:pathLst>
                <a:path w="183763" h="213807">
                  <a:moveTo>
                    <a:pt x="139276" y="8333"/>
                  </a:moveTo>
                  <a:lnTo>
                    <a:pt x="101798" y="0"/>
                  </a:lnTo>
                  <a:lnTo>
                    <a:pt x="66950" y="1574"/>
                  </a:lnTo>
                  <a:lnTo>
                    <a:pt x="45130" y="7669"/>
                  </a:lnTo>
                  <a:lnTo>
                    <a:pt x="23734" y="18176"/>
                  </a:lnTo>
                  <a:lnTo>
                    <a:pt x="8765" y="33765"/>
                  </a:lnTo>
                  <a:lnTo>
                    <a:pt x="3135" y="42835"/>
                  </a:lnTo>
                  <a:lnTo>
                    <a:pt x="0" y="62272"/>
                  </a:lnTo>
                  <a:lnTo>
                    <a:pt x="802" y="72368"/>
                  </a:lnTo>
                  <a:lnTo>
                    <a:pt x="4846" y="80269"/>
                  </a:lnTo>
                  <a:lnTo>
                    <a:pt x="18698" y="92167"/>
                  </a:lnTo>
                  <a:lnTo>
                    <a:pt x="51817" y="99853"/>
                  </a:lnTo>
                  <a:lnTo>
                    <a:pt x="103759" y="103620"/>
                  </a:lnTo>
                  <a:lnTo>
                    <a:pt x="159815" y="117659"/>
                  </a:lnTo>
                  <a:lnTo>
                    <a:pt x="168177" y="123331"/>
                  </a:lnTo>
                  <a:lnTo>
                    <a:pt x="180586" y="138992"/>
                  </a:lnTo>
                  <a:lnTo>
                    <a:pt x="183762" y="160770"/>
                  </a:lnTo>
                  <a:lnTo>
                    <a:pt x="180104" y="183707"/>
                  </a:lnTo>
                  <a:lnTo>
                    <a:pt x="170680" y="201701"/>
                  </a:lnTo>
                  <a:lnTo>
                    <a:pt x="162552" y="207435"/>
                  </a:lnTo>
                  <a:lnTo>
                    <a:pt x="141042" y="213806"/>
                  </a:lnTo>
                  <a:lnTo>
                    <a:pt x="108214" y="211803"/>
                  </a:lnTo>
                  <a:lnTo>
                    <a:pt x="55117" y="197373"/>
                  </a:lnTo>
                  <a:lnTo>
                    <a:pt x="2405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11274" y="384007"/>
              <a:ext cx="193657" cy="194570"/>
            </a:xfrm>
            <a:custGeom>
              <a:avLst/>
              <a:gdLst/>
              <a:ahLst/>
              <a:cxnLst/>
              <a:rect l="0" t="0" r="0" b="0"/>
              <a:pathLst>
                <a:path w="193657" h="194570">
                  <a:moveTo>
                    <a:pt x="0" y="58189"/>
                  </a:moveTo>
                  <a:lnTo>
                    <a:pt x="3120" y="100881"/>
                  </a:lnTo>
                  <a:lnTo>
                    <a:pt x="16789" y="161427"/>
                  </a:lnTo>
                  <a:lnTo>
                    <a:pt x="18623" y="194323"/>
                  </a:lnTo>
                  <a:lnTo>
                    <a:pt x="17095" y="194569"/>
                  </a:lnTo>
                  <a:lnTo>
                    <a:pt x="12277" y="184313"/>
                  </a:lnTo>
                  <a:lnTo>
                    <a:pt x="2772" y="136482"/>
                  </a:lnTo>
                  <a:lnTo>
                    <a:pt x="6137" y="76644"/>
                  </a:lnTo>
                  <a:lnTo>
                    <a:pt x="19236" y="29339"/>
                  </a:lnTo>
                  <a:lnTo>
                    <a:pt x="30387" y="11832"/>
                  </a:lnTo>
                  <a:lnTo>
                    <a:pt x="38975" y="6227"/>
                  </a:lnTo>
                  <a:lnTo>
                    <a:pt x="60996" y="0"/>
                  </a:lnTo>
                  <a:lnTo>
                    <a:pt x="94112" y="2084"/>
                  </a:lnTo>
                  <a:lnTo>
                    <a:pt x="112408" y="10247"/>
                  </a:lnTo>
                  <a:lnTo>
                    <a:pt x="156526" y="42431"/>
                  </a:lnTo>
                  <a:lnTo>
                    <a:pt x="177321" y="80293"/>
                  </a:lnTo>
                  <a:lnTo>
                    <a:pt x="192694" y="121567"/>
                  </a:lnTo>
                  <a:lnTo>
                    <a:pt x="193656" y="139390"/>
                  </a:lnTo>
                  <a:lnTo>
                    <a:pt x="189513" y="163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60999" y="399756"/>
              <a:ext cx="213530" cy="179312"/>
            </a:xfrm>
            <a:custGeom>
              <a:avLst/>
              <a:gdLst/>
              <a:ahLst/>
              <a:cxnLst/>
              <a:rect l="0" t="0" r="0" b="0"/>
              <a:pathLst>
                <a:path w="213530" h="179312">
                  <a:moveTo>
                    <a:pt x="97716" y="74026"/>
                  </a:moveTo>
                  <a:lnTo>
                    <a:pt x="103305" y="57258"/>
                  </a:lnTo>
                  <a:lnTo>
                    <a:pt x="102929" y="39668"/>
                  </a:lnTo>
                  <a:lnTo>
                    <a:pt x="101192" y="30063"/>
                  </a:lnTo>
                  <a:lnTo>
                    <a:pt x="89902" y="13153"/>
                  </a:lnTo>
                  <a:lnTo>
                    <a:pt x="81978" y="5368"/>
                  </a:lnTo>
                  <a:lnTo>
                    <a:pt x="72016" y="1348"/>
                  </a:lnTo>
                  <a:lnTo>
                    <a:pt x="48469" y="0"/>
                  </a:lnTo>
                  <a:lnTo>
                    <a:pt x="37978" y="3619"/>
                  </a:lnTo>
                  <a:lnTo>
                    <a:pt x="20083" y="16997"/>
                  </a:lnTo>
                  <a:lnTo>
                    <a:pt x="7450" y="37761"/>
                  </a:lnTo>
                  <a:lnTo>
                    <a:pt x="2444" y="49850"/>
                  </a:lnTo>
                  <a:lnTo>
                    <a:pt x="0" y="75759"/>
                  </a:lnTo>
                  <a:lnTo>
                    <a:pt x="7964" y="124931"/>
                  </a:lnTo>
                  <a:lnTo>
                    <a:pt x="23029" y="152150"/>
                  </a:lnTo>
                  <a:lnTo>
                    <a:pt x="31547" y="156524"/>
                  </a:lnTo>
                  <a:lnTo>
                    <a:pt x="53489" y="158265"/>
                  </a:lnTo>
                  <a:lnTo>
                    <a:pt x="63552" y="154752"/>
                  </a:lnTo>
                  <a:lnTo>
                    <a:pt x="80972" y="141490"/>
                  </a:lnTo>
                  <a:lnTo>
                    <a:pt x="103933" y="114292"/>
                  </a:lnTo>
                  <a:lnTo>
                    <a:pt x="112177" y="91142"/>
                  </a:lnTo>
                  <a:lnTo>
                    <a:pt x="114376" y="78418"/>
                  </a:lnTo>
                  <a:lnTo>
                    <a:pt x="118181" y="73444"/>
                  </a:lnTo>
                  <a:lnTo>
                    <a:pt x="123058" y="73638"/>
                  </a:lnTo>
                  <a:lnTo>
                    <a:pt x="134715" y="83212"/>
                  </a:lnTo>
                  <a:lnTo>
                    <a:pt x="182055" y="139930"/>
                  </a:lnTo>
                  <a:lnTo>
                    <a:pt x="213529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7699" y="263212"/>
              <a:ext cx="26507" cy="336913"/>
            </a:xfrm>
            <a:custGeom>
              <a:avLst/>
              <a:gdLst/>
              <a:ahLst/>
              <a:cxnLst/>
              <a:rect l="0" t="0" r="0" b="0"/>
              <a:pathLst>
                <a:path w="26507" h="336913">
                  <a:moveTo>
                    <a:pt x="0" y="0"/>
                  </a:moveTo>
                  <a:lnTo>
                    <a:pt x="5589" y="62093"/>
                  </a:lnTo>
                  <a:lnTo>
                    <a:pt x="10723" y="119543"/>
                  </a:lnTo>
                  <a:lnTo>
                    <a:pt x="18669" y="173352"/>
                  </a:lnTo>
                  <a:lnTo>
                    <a:pt x="20349" y="222549"/>
                  </a:lnTo>
                  <a:lnTo>
                    <a:pt x="26506" y="28039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0620" y="379025"/>
              <a:ext cx="116593" cy="189514"/>
            </a:xfrm>
            <a:custGeom>
              <a:avLst/>
              <a:gdLst/>
              <a:ahLst/>
              <a:cxnLst/>
              <a:rect l="0" t="0" r="0" b="0"/>
              <a:pathLst>
                <a:path w="116593" h="189514">
                  <a:moveTo>
                    <a:pt x="106064" y="0"/>
                  </a:moveTo>
                  <a:lnTo>
                    <a:pt x="46470" y="49499"/>
                  </a:lnTo>
                  <a:lnTo>
                    <a:pt x="4294" y="91279"/>
                  </a:lnTo>
                  <a:lnTo>
                    <a:pt x="783" y="99458"/>
                  </a:lnTo>
                  <a:lnTo>
                    <a:pt x="0" y="117903"/>
                  </a:lnTo>
                  <a:lnTo>
                    <a:pt x="3770" y="125396"/>
                  </a:lnTo>
                  <a:lnTo>
                    <a:pt x="17316" y="136840"/>
                  </a:lnTo>
                  <a:lnTo>
                    <a:pt x="75006" y="166716"/>
                  </a:lnTo>
                  <a:lnTo>
                    <a:pt x="11659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65394" y="405869"/>
              <a:ext cx="151332" cy="166415"/>
            </a:xfrm>
            <a:custGeom>
              <a:avLst/>
              <a:gdLst/>
              <a:ahLst/>
              <a:cxnLst/>
              <a:rect l="0" t="0" r="0" b="0"/>
              <a:pathLst>
                <a:path w="151332" h="166415">
                  <a:moveTo>
                    <a:pt x="3932" y="110027"/>
                  </a:moveTo>
                  <a:lnTo>
                    <a:pt x="57807" y="92069"/>
                  </a:lnTo>
                  <a:lnTo>
                    <a:pt x="87355" y="80659"/>
                  </a:lnTo>
                  <a:lnTo>
                    <a:pt x="103790" y="69289"/>
                  </a:lnTo>
                  <a:lnTo>
                    <a:pt x="115774" y="53316"/>
                  </a:lnTo>
                  <a:lnTo>
                    <a:pt x="120607" y="44144"/>
                  </a:lnTo>
                  <a:lnTo>
                    <a:pt x="121490" y="34519"/>
                  </a:lnTo>
                  <a:lnTo>
                    <a:pt x="116232" y="14467"/>
                  </a:lnTo>
                  <a:lnTo>
                    <a:pt x="109214" y="7716"/>
                  </a:lnTo>
                  <a:lnTo>
                    <a:pt x="88939" y="214"/>
                  </a:lnTo>
                  <a:lnTo>
                    <a:pt x="67449" y="0"/>
                  </a:lnTo>
                  <a:lnTo>
                    <a:pt x="47370" y="4974"/>
                  </a:lnTo>
                  <a:lnTo>
                    <a:pt x="30647" y="14984"/>
                  </a:lnTo>
                  <a:lnTo>
                    <a:pt x="18535" y="30351"/>
                  </a:lnTo>
                  <a:lnTo>
                    <a:pt x="1227" y="68812"/>
                  </a:lnTo>
                  <a:lnTo>
                    <a:pt x="0" y="89370"/>
                  </a:lnTo>
                  <a:lnTo>
                    <a:pt x="8745" y="131163"/>
                  </a:lnTo>
                  <a:lnTo>
                    <a:pt x="14159" y="139325"/>
                  </a:lnTo>
                  <a:lnTo>
                    <a:pt x="29535" y="151514"/>
                  </a:lnTo>
                  <a:lnTo>
                    <a:pt x="57922" y="164953"/>
                  </a:lnTo>
                  <a:lnTo>
                    <a:pt x="78230" y="166414"/>
                  </a:lnTo>
                  <a:lnTo>
                    <a:pt x="139830" y="162998"/>
                  </a:lnTo>
                  <a:lnTo>
                    <a:pt x="151331" y="162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64165" y="221098"/>
              <a:ext cx="216293" cy="368553"/>
            </a:xfrm>
            <a:custGeom>
              <a:avLst/>
              <a:gdLst/>
              <a:ahLst/>
              <a:cxnLst/>
              <a:rect l="0" t="0" r="0" b="0"/>
              <a:pathLst>
                <a:path w="216293" h="368553">
                  <a:moveTo>
                    <a:pt x="0" y="0"/>
                  </a:moveTo>
                  <a:lnTo>
                    <a:pt x="0" y="58617"/>
                  </a:lnTo>
                  <a:lnTo>
                    <a:pt x="8406" y="107895"/>
                  </a:lnTo>
                  <a:lnTo>
                    <a:pt x="17959" y="159481"/>
                  </a:lnTo>
                  <a:lnTo>
                    <a:pt x="27028" y="206611"/>
                  </a:lnTo>
                  <a:lnTo>
                    <a:pt x="30235" y="257100"/>
                  </a:lnTo>
                  <a:lnTo>
                    <a:pt x="31186" y="307935"/>
                  </a:lnTo>
                  <a:lnTo>
                    <a:pt x="30298" y="343794"/>
                  </a:lnTo>
                  <a:lnTo>
                    <a:pt x="28387" y="342670"/>
                  </a:lnTo>
                  <a:lnTo>
                    <a:pt x="25944" y="337241"/>
                  </a:lnTo>
                  <a:lnTo>
                    <a:pt x="28095" y="301654"/>
                  </a:lnTo>
                  <a:lnTo>
                    <a:pt x="36141" y="265244"/>
                  </a:lnTo>
                  <a:lnTo>
                    <a:pt x="51523" y="237818"/>
                  </a:lnTo>
                  <a:lnTo>
                    <a:pt x="67353" y="225410"/>
                  </a:lnTo>
                  <a:lnTo>
                    <a:pt x="87257" y="217165"/>
                  </a:lnTo>
                  <a:lnTo>
                    <a:pt x="111701" y="213501"/>
                  </a:lnTo>
                  <a:lnTo>
                    <a:pt x="135043" y="218112"/>
                  </a:lnTo>
                  <a:lnTo>
                    <a:pt x="178624" y="240136"/>
                  </a:lnTo>
                  <a:lnTo>
                    <a:pt x="204874" y="265734"/>
                  </a:lnTo>
                  <a:lnTo>
                    <a:pt x="213888" y="288509"/>
                  </a:lnTo>
                  <a:lnTo>
                    <a:pt x="216292" y="301134"/>
                  </a:lnTo>
                  <a:lnTo>
                    <a:pt x="212723" y="324520"/>
                  </a:lnTo>
                  <a:lnTo>
                    <a:pt x="202169" y="345442"/>
                  </a:lnTo>
                  <a:lnTo>
                    <a:pt x="185779" y="362540"/>
                  </a:lnTo>
                  <a:lnTo>
                    <a:pt x="176495" y="366866"/>
                  </a:lnTo>
                  <a:lnTo>
                    <a:pt x="156822" y="368552"/>
                  </a:lnTo>
                  <a:lnTo>
                    <a:pt x="99926" y="357052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74431" y="431668"/>
              <a:ext cx="5591" cy="136871"/>
            </a:xfrm>
            <a:custGeom>
              <a:avLst/>
              <a:gdLst/>
              <a:ahLst/>
              <a:cxnLst/>
              <a:rect l="0" t="0" r="0" b="0"/>
              <a:pathLst>
                <a:path w="5591" h="136871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1829"/>
                  </a:lnTo>
                  <a:lnTo>
                    <a:pt x="559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80021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59005" y="273740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9757"/>
                  </a:lnTo>
                  <a:lnTo>
                    <a:pt x="19465" y="208643"/>
                  </a:lnTo>
                  <a:lnTo>
                    <a:pt x="29148" y="267988"/>
                  </a:lnTo>
                  <a:lnTo>
                    <a:pt x="39206" y="314719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6891" y="40008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0663" y="0"/>
                  </a:lnTo>
                  <a:lnTo>
                    <a:pt x="39771" y="0"/>
                  </a:lnTo>
                  <a:lnTo>
                    <a:pt x="2040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906487" y="137380"/>
            <a:ext cx="3474405" cy="652258"/>
            <a:chOff x="5906487" y="137380"/>
            <a:chExt cx="3474405" cy="652258"/>
          </a:xfrm>
        </p:grpSpPr>
        <p:sp>
          <p:nvSpPr>
            <p:cNvPr id="22" name="Freeform 21"/>
            <p:cNvSpPr/>
            <p:nvPr/>
          </p:nvSpPr>
          <p:spPr>
            <a:xfrm>
              <a:off x="5906487" y="221098"/>
              <a:ext cx="209653" cy="420603"/>
            </a:xfrm>
            <a:custGeom>
              <a:avLst/>
              <a:gdLst/>
              <a:ahLst/>
              <a:cxnLst/>
              <a:rect l="0" t="0" r="0" b="0"/>
              <a:pathLst>
                <a:path w="209653" h="420603">
                  <a:moveTo>
                    <a:pt x="168456" y="0"/>
                  </a:moveTo>
                  <a:lnTo>
                    <a:pt x="168455" y="58617"/>
                  </a:lnTo>
                  <a:lnTo>
                    <a:pt x="176861" y="107895"/>
                  </a:lnTo>
                  <a:lnTo>
                    <a:pt x="186415" y="158311"/>
                  </a:lnTo>
                  <a:lnTo>
                    <a:pt x="200123" y="214805"/>
                  </a:lnTo>
                  <a:lnTo>
                    <a:pt x="207475" y="267587"/>
                  </a:lnTo>
                  <a:lnTo>
                    <a:pt x="209652" y="321440"/>
                  </a:lnTo>
                  <a:lnTo>
                    <a:pt x="204799" y="381559"/>
                  </a:lnTo>
                  <a:lnTo>
                    <a:pt x="198534" y="393583"/>
                  </a:lnTo>
                  <a:lnTo>
                    <a:pt x="179094" y="413182"/>
                  </a:lnTo>
                  <a:lnTo>
                    <a:pt x="168529" y="418174"/>
                  </a:lnTo>
                  <a:lnTo>
                    <a:pt x="147431" y="420602"/>
                  </a:lnTo>
                  <a:lnTo>
                    <a:pt x="96886" y="412628"/>
                  </a:lnTo>
                  <a:lnTo>
                    <a:pt x="33483" y="3963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27544" y="221098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27462" y="5589"/>
                  </a:lnTo>
                  <a:lnTo>
                    <a:pt x="265549" y="12998"/>
                  </a:lnTo>
                  <a:lnTo>
                    <a:pt x="210382" y="19465"/>
                  </a:lnTo>
                  <a:lnTo>
                    <a:pt x="160341" y="20585"/>
                  </a:lnTo>
                  <a:lnTo>
                    <a:pt x="108470" y="20917"/>
                  </a:lnTo>
                  <a:lnTo>
                    <a:pt x="56055" y="2101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06843" y="137380"/>
              <a:ext cx="219589" cy="495157"/>
            </a:xfrm>
            <a:custGeom>
              <a:avLst/>
              <a:gdLst/>
              <a:ahLst/>
              <a:cxnLst/>
              <a:rect l="0" t="0" r="0" b="0"/>
              <a:pathLst>
                <a:path w="219589" h="495157">
                  <a:moveTo>
                    <a:pt x="10255" y="146889"/>
                  </a:moveTo>
                  <a:lnTo>
                    <a:pt x="24910" y="205506"/>
                  </a:lnTo>
                  <a:lnTo>
                    <a:pt x="38453" y="268085"/>
                  </a:lnTo>
                  <a:lnTo>
                    <a:pt x="48896" y="318240"/>
                  </a:lnTo>
                  <a:lnTo>
                    <a:pt x="59785" y="380821"/>
                  </a:lnTo>
                  <a:lnTo>
                    <a:pt x="65095" y="431841"/>
                  </a:lnTo>
                  <a:lnTo>
                    <a:pt x="67838" y="477764"/>
                  </a:lnTo>
                  <a:lnTo>
                    <a:pt x="66191" y="490305"/>
                  </a:lnTo>
                  <a:lnTo>
                    <a:pt x="63923" y="495156"/>
                  </a:lnTo>
                  <a:lnTo>
                    <a:pt x="61242" y="494880"/>
                  </a:lnTo>
                  <a:lnTo>
                    <a:pt x="55143" y="485216"/>
                  </a:lnTo>
                  <a:lnTo>
                    <a:pt x="34757" y="428019"/>
                  </a:lnTo>
                  <a:lnTo>
                    <a:pt x="20771" y="365981"/>
                  </a:lnTo>
                  <a:lnTo>
                    <a:pt x="10251" y="314750"/>
                  </a:lnTo>
                  <a:lnTo>
                    <a:pt x="2845" y="259407"/>
                  </a:lnTo>
                  <a:lnTo>
                    <a:pt x="650" y="201674"/>
                  </a:lnTo>
                  <a:lnTo>
                    <a:pt x="0" y="147524"/>
                  </a:lnTo>
                  <a:lnTo>
                    <a:pt x="2188" y="113246"/>
                  </a:lnTo>
                  <a:lnTo>
                    <a:pt x="22656" y="53113"/>
                  </a:lnTo>
                  <a:lnTo>
                    <a:pt x="36824" y="26832"/>
                  </a:lnTo>
                  <a:lnTo>
                    <a:pt x="54819" y="7352"/>
                  </a:lnTo>
                  <a:lnTo>
                    <a:pt x="64531" y="2392"/>
                  </a:lnTo>
                  <a:lnTo>
                    <a:pt x="84681" y="0"/>
                  </a:lnTo>
                  <a:lnTo>
                    <a:pt x="115755" y="5230"/>
                  </a:lnTo>
                  <a:lnTo>
                    <a:pt x="141600" y="19778"/>
                  </a:lnTo>
                  <a:lnTo>
                    <a:pt x="178446" y="55613"/>
                  </a:lnTo>
                  <a:lnTo>
                    <a:pt x="206735" y="100523"/>
                  </a:lnTo>
                  <a:lnTo>
                    <a:pt x="216651" y="140690"/>
                  </a:lnTo>
                  <a:lnTo>
                    <a:pt x="219588" y="182227"/>
                  </a:lnTo>
                  <a:lnTo>
                    <a:pt x="214037" y="207048"/>
                  </a:lnTo>
                  <a:lnTo>
                    <a:pt x="202600" y="229778"/>
                  </a:lnTo>
                  <a:lnTo>
                    <a:pt x="166662" y="269847"/>
                  </a:lnTo>
                  <a:lnTo>
                    <a:pt x="156640" y="277994"/>
                  </a:lnTo>
                  <a:lnTo>
                    <a:pt x="133027" y="287046"/>
                  </a:lnTo>
                  <a:lnTo>
                    <a:pt x="73426" y="294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43482" y="631709"/>
              <a:ext cx="54361" cy="157929"/>
            </a:xfrm>
            <a:custGeom>
              <a:avLst/>
              <a:gdLst/>
              <a:ahLst/>
              <a:cxnLst/>
              <a:rect l="0" t="0" r="0" b="0"/>
              <a:pathLst>
                <a:path w="54361" h="157929">
                  <a:moveTo>
                    <a:pt x="21056" y="0"/>
                  </a:moveTo>
                  <a:lnTo>
                    <a:pt x="50365" y="43963"/>
                  </a:lnTo>
                  <a:lnTo>
                    <a:pt x="54360" y="67112"/>
                  </a:lnTo>
                  <a:lnTo>
                    <a:pt x="47392" y="114513"/>
                  </a:lnTo>
                  <a:lnTo>
                    <a:pt x="35101" y="133173"/>
                  </a:lnTo>
                  <a:lnTo>
                    <a:pt x="14689" y="15059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32953" y="4737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52142" y="463253"/>
              <a:ext cx="17766" cy="189514"/>
            </a:xfrm>
            <a:custGeom>
              <a:avLst/>
              <a:gdLst/>
              <a:ahLst/>
              <a:cxnLst/>
              <a:rect l="0" t="0" r="0" b="0"/>
              <a:pathLst>
                <a:path w="17766" h="189514">
                  <a:moveTo>
                    <a:pt x="7236" y="0"/>
                  </a:moveTo>
                  <a:lnTo>
                    <a:pt x="0" y="27557"/>
                  </a:lnTo>
                  <a:lnTo>
                    <a:pt x="478" y="86899"/>
                  </a:lnTo>
                  <a:lnTo>
                    <a:pt x="11490" y="143767"/>
                  </a:lnTo>
                  <a:lnTo>
                    <a:pt x="1776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59378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38362" y="26321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9066" y="58617"/>
                  </a:lnTo>
                  <a:lnTo>
                    <a:pt x="15685" y="110175"/>
                  </a:lnTo>
                  <a:lnTo>
                    <a:pt x="25055" y="169905"/>
                  </a:lnTo>
                  <a:lnTo>
                    <a:pt x="29651" y="232056"/>
                  </a:lnTo>
                  <a:lnTo>
                    <a:pt x="31013" y="289336"/>
                  </a:lnTo>
                  <a:lnTo>
                    <a:pt x="31473" y="350348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22549" y="41061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403" y="16788"/>
                  </a:lnTo>
                  <a:lnTo>
                    <a:pt x="136353" y="23333"/>
                  </a:lnTo>
                  <a:lnTo>
                    <a:pt x="75027" y="35545"/>
                  </a:lnTo>
                  <a:lnTo>
                    <a:pt x="13115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96373" y="210569"/>
              <a:ext cx="235618" cy="463255"/>
            </a:xfrm>
            <a:custGeom>
              <a:avLst/>
              <a:gdLst/>
              <a:ahLst/>
              <a:cxnLst/>
              <a:rect l="0" t="0" r="0" b="0"/>
              <a:pathLst>
                <a:path w="235618" h="463255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11453" y="161453"/>
                  </a:lnTo>
                  <a:lnTo>
                    <a:pt x="18212" y="222143"/>
                  </a:lnTo>
                  <a:lnTo>
                    <a:pt x="23333" y="275221"/>
                  </a:lnTo>
                  <a:lnTo>
                    <a:pt x="29140" y="322533"/>
                  </a:lnTo>
                  <a:lnTo>
                    <a:pt x="33980" y="374766"/>
                  </a:lnTo>
                  <a:lnTo>
                    <a:pt x="40507" y="434337"/>
                  </a:lnTo>
                  <a:lnTo>
                    <a:pt x="39873" y="440466"/>
                  </a:lnTo>
                  <a:lnTo>
                    <a:pt x="38280" y="441043"/>
                  </a:lnTo>
                  <a:lnTo>
                    <a:pt x="33391" y="432326"/>
                  </a:lnTo>
                  <a:lnTo>
                    <a:pt x="25231" y="406517"/>
                  </a:lnTo>
                  <a:lnTo>
                    <a:pt x="21882" y="356467"/>
                  </a:lnTo>
                  <a:lnTo>
                    <a:pt x="24421" y="318530"/>
                  </a:lnTo>
                  <a:lnTo>
                    <a:pt x="35759" y="274270"/>
                  </a:lnTo>
                  <a:lnTo>
                    <a:pt x="41387" y="265905"/>
                  </a:lnTo>
                  <a:lnTo>
                    <a:pt x="56999" y="253491"/>
                  </a:lnTo>
                  <a:lnTo>
                    <a:pt x="91108" y="245514"/>
                  </a:lnTo>
                  <a:lnTo>
                    <a:pt x="114192" y="249888"/>
                  </a:lnTo>
                  <a:lnTo>
                    <a:pt x="136150" y="260800"/>
                  </a:lnTo>
                  <a:lnTo>
                    <a:pt x="175722" y="296401"/>
                  </a:lnTo>
                  <a:lnTo>
                    <a:pt x="212480" y="354888"/>
                  </a:lnTo>
                  <a:lnTo>
                    <a:pt x="234464" y="410206"/>
                  </a:lnTo>
                  <a:lnTo>
                    <a:pt x="235617" y="431488"/>
                  </a:lnTo>
                  <a:lnTo>
                    <a:pt x="23162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83496" y="442504"/>
              <a:ext cx="197189" cy="218895"/>
            </a:xfrm>
            <a:custGeom>
              <a:avLst/>
              <a:gdLst/>
              <a:ahLst/>
              <a:cxnLst/>
              <a:rect l="0" t="0" r="0" b="0"/>
              <a:pathLst>
                <a:path w="197189" h="218895">
                  <a:moveTo>
                    <a:pt x="60317" y="168148"/>
                  </a:moveTo>
                  <a:lnTo>
                    <a:pt x="84364" y="150168"/>
                  </a:lnTo>
                  <a:lnTo>
                    <a:pt x="104617" y="122656"/>
                  </a:lnTo>
                  <a:lnTo>
                    <a:pt x="114321" y="98407"/>
                  </a:lnTo>
                  <a:lnTo>
                    <a:pt x="116295" y="75151"/>
                  </a:lnTo>
                  <a:lnTo>
                    <a:pt x="112103" y="51947"/>
                  </a:lnTo>
                  <a:lnTo>
                    <a:pt x="102440" y="26036"/>
                  </a:lnTo>
                  <a:lnTo>
                    <a:pt x="87227" y="8281"/>
                  </a:lnTo>
                  <a:lnTo>
                    <a:pt x="78257" y="1909"/>
                  </a:lnTo>
                  <a:lnTo>
                    <a:pt x="68768" y="0"/>
                  </a:lnTo>
                  <a:lnTo>
                    <a:pt x="48865" y="4119"/>
                  </a:lnTo>
                  <a:lnTo>
                    <a:pt x="31441" y="16867"/>
                  </a:lnTo>
                  <a:lnTo>
                    <a:pt x="17068" y="34232"/>
                  </a:lnTo>
                  <a:lnTo>
                    <a:pt x="6780" y="53648"/>
                  </a:lnTo>
                  <a:lnTo>
                    <a:pt x="0" y="89899"/>
                  </a:lnTo>
                  <a:lnTo>
                    <a:pt x="6115" y="144070"/>
                  </a:lnTo>
                  <a:lnTo>
                    <a:pt x="21708" y="196711"/>
                  </a:lnTo>
                  <a:lnTo>
                    <a:pt x="27559" y="208247"/>
                  </a:lnTo>
                  <a:lnTo>
                    <a:pt x="36138" y="214768"/>
                  </a:lnTo>
                  <a:lnTo>
                    <a:pt x="58150" y="218894"/>
                  </a:lnTo>
                  <a:lnTo>
                    <a:pt x="68231" y="216017"/>
                  </a:lnTo>
                  <a:lnTo>
                    <a:pt x="85671" y="203461"/>
                  </a:lnTo>
                  <a:lnTo>
                    <a:pt x="103054" y="176662"/>
                  </a:lnTo>
                  <a:lnTo>
                    <a:pt x="118239" y="127759"/>
                  </a:lnTo>
                  <a:lnTo>
                    <a:pt x="121155" y="100675"/>
                  </a:lnTo>
                  <a:lnTo>
                    <a:pt x="123103" y="96260"/>
                  </a:lnTo>
                  <a:lnTo>
                    <a:pt x="125571" y="97996"/>
                  </a:lnTo>
                  <a:lnTo>
                    <a:pt x="142481" y="151718"/>
                  </a:lnTo>
                  <a:lnTo>
                    <a:pt x="166581" y="187346"/>
                  </a:lnTo>
                  <a:lnTo>
                    <a:pt x="178905" y="200077"/>
                  </a:lnTo>
                  <a:lnTo>
                    <a:pt x="197188" y="210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36460" y="209701"/>
              <a:ext cx="186380" cy="495655"/>
            </a:xfrm>
            <a:custGeom>
              <a:avLst/>
              <a:gdLst/>
              <a:ahLst/>
              <a:cxnLst/>
              <a:rect l="0" t="0" r="0" b="0"/>
              <a:pathLst>
                <a:path w="186380" h="495655">
                  <a:moveTo>
                    <a:pt x="91623" y="390423"/>
                  </a:moveTo>
                  <a:lnTo>
                    <a:pt x="107264" y="372442"/>
                  </a:lnTo>
                  <a:lnTo>
                    <a:pt x="115342" y="355525"/>
                  </a:lnTo>
                  <a:lnTo>
                    <a:pt x="115288" y="315092"/>
                  </a:lnTo>
                  <a:lnTo>
                    <a:pt x="107600" y="292212"/>
                  </a:lnTo>
                  <a:lnTo>
                    <a:pt x="83601" y="252870"/>
                  </a:lnTo>
                  <a:lnTo>
                    <a:pt x="74577" y="247248"/>
                  </a:lnTo>
                  <a:lnTo>
                    <a:pt x="52071" y="244122"/>
                  </a:lnTo>
                  <a:lnTo>
                    <a:pt x="41858" y="247265"/>
                  </a:lnTo>
                  <a:lnTo>
                    <a:pt x="24272" y="260117"/>
                  </a:lnTo>
                  <a:lnTo>
                    <a:pt x="11777" y="280646"/>
                  </a:lnTo>
                  <a:lnTo>
                    <a:pt x="3493" y="305369"/>
                  </a:lnTo>
                  <a:lnTo>
                    <a:pt x="0" y="346764"/>
                  </a:lnTo>
                  <a:lnTo>
                    <a:pt x="8708" y="409442"/>
                  </a:lnTo>
                  <a:lnTo>
                    <a:pt x="21433" y="449870"/>
                  </a:lnTo>
                  <a:lnTo>
                    <a:pt x="34691" y="471826"/>
                  </a:lnTo>
                  <a:lnTo>
                    <a:pt x="52282" y="489383"/>
                  </a:lnTo>
                  <a:lnTo>
                    <a:pt x="61886" y="493831"/>
                  </a:lnTo>
                  <a:lnTo>
                    <a:pt x="81916" y="495654"/>
                  </a:lnTo>
                  <a:lnTo>
                    <a:pt x="99397" y="489445"/>
                  </a:lnTo>
                  <a:lnTo>
                    <a:pt x="107334" y="484513"/>
                  </a:lnTo>
                  <a:lnTo>
                    <a:pt x="119273" y="466556"/>
                  </a:lnTo>
                  <a:lnTo>
                    <a:pt x="136469" y="411311"/>
                  </a:lnTo>
                  <a:lnTo>
                    <a:pt x="141955" y="355668"/>
                  </a:lnTo>
                  <a:lnTo>
                    <a:pt x="151044" y="298030"/>
                  </a:lnTo>
                  <a:lnTo>
                    <a:pt x="154052" y="242798"/>
                  </a:lnTo>
                  <a:lnTo>
                    <a:pt x="151454" y="191484"/>
                  </a:lnTo>
                  <a:lnTo>
                    <a:pt x="146395" y="133776"/>
                  </a:lnTo>
                  <a:lnTo>
                    <a:pt x="141777" y="80803"/>
                  </a:lnTo>
                  <a:lnTo>
                    <a:pt x="136119" y="26892"/>
                  </a:lnTo>
                  <a:lnTo>
                    <a:pt x="135325" y="11199"/>
                  </a:lnTo>
                  <a:lnTo>
                    <a:pt x="132456" y="3076"/>
                  </a:lnTo>
                  <a:lnTo>
                    <a:pt x="128204" y="0"/>
                  </a:lnTo>
                  <a:lnTo>
                    <a:pt x="123029" y="290"/>
                  </a:lnTo>
                  <a:lnTo>
                    <a:pt x="118410" y="6332"/>
                  </a:lnTo>
                  <a:lnTo>
                    <a:pt x="102590" y="61176"/>
                  </a:lnTo>
                  <a:lnTo>
                    <a:pt x="97992" y="109594"/>
                  </a:lnTo>
                  <a:lnTo>
                    <a:pt x="100919" y="158646"/>
                  </a:lnTo>
                  <a:lnTo>
                    <a:pt x="104906" y="212564"/>
                  </a:lnTo>
                  <a:lnTo>
                    <a:pt x="116734" y="267813"/>
                  </a:lnTo>
                  <a:lnTo>
                    <a:pt x="133809" y="326357"/>
                  </a:lnTo>
                  <a:lnTo>
                    <a:pt x="159699" y="385842"/>
                  </a:lnTo>
                  <a:lnTo>
                    <a:pt x="186379" y="432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088639" y="468945"/>
              <a:ext cx="292253" cy="268165"/>
            </a:xfrm>
            <a:custGeom>
              <a:avLst/>
              <a:gdLst/>
              <a:ahLst/>
              <a:cxnLst/>
              <a:rect l="0" t="0" r="0" b="0"/>
              <a:pathLst>
                <a:path w="292253" h="268165">
                  <a:moveTo>
                    <a:pt x="123796" y="57479"/>
                  </a:moveTo>
                  <a:lnTo>
                    <a:pt x="129385" y="40712"/>
                  </a:lnTo>
                  <a:lnTo>
                    <a:pt x="129009" y="23121"/>
                  </a:lnTo>
                  <a:lnTo>
                    <a:pt x="127272" y="13517"/>
                  </a:lnTo>
                  <a:lnTo>
                    <a:pt x="121434" y="7114"/>
                  </a:lnTo>
                  <a:lnTo>
                    <a:pt x="102469" y="0"/>
                  </a:lnTo>
                  <a:lnTo>
                    <a:pt x="81562" y="3077"/>
                  </a:lnTo>
                  <a:lnTo>
                    <a:pt x="71073" y="7173"/>
                  </a:lnTo>
                  <a:lnTo>
                    <a:pt x="56300" y="21083"/>
                  </a:lnTo>
                  <a:lnTo>
                    <a:pt x="26465" y="79038"/>
                  </a:lnTo>
                  <a:lnTo>
                    <a:pt x="6044" y="126339"/>
                  </a:lnTo>
                  <a:lnTo>
                    <a:pt x="0" y="166919"/>
                  </a:lnTo>
                  <a:lnTo>
                    <a:pt x="6362" y="214148"/>
                  </a:lnTo>
                  <a:lnTo>
                    <a:pt x="16731" y="245450"/>
                  </a:lnTo>
                  <a:lnTo>
                    <a:pt x="27858" y="262294"/>
                  </a:lnTo>
                  <a:lnTo>
                    <a:pt x="36441" y="266552"/>
                  </a:lnTo>
                  <a:lnTo>
                    <a:pt x="58456" y="268164"/>
                  </a:lnTo>
                  <a:lnTo>
                    <a:pt x="77599" y="261861"/>
                  </a:lnTo>
                  <a:lnTo>
                    <a:pt x="93905" y="250091"/>
                  </a:lnTo>
                  <a:lnTo>
                    <a:pt x="115069" y="223734"/>
                  </a:lnTo>
                  <a:lnTo>
                    <a:pt x="137147" y="167414"/>
                  </a:lnTo>
                  <a:lnTo>
                    <a:pt x="143331" y="113163"/>
                  </a:lnTo>
                  <a:lnTo>
                    <a:pt x="144402" y="80737"/>
                  </a:lnTo>
                  <a:lnTo>
                    <a:pt x="147060" y="96606"/>
                  </a:lnTo>
                  <a:lnTo>
                    <a:pt x="168554" y="151611"/>
                  </a:lnTo>
                  <a:lnTo>
                    <a:pt x="185281" y="178047"/>
                  </a:lnTo>
                  <a:lnTo>
                    <a:pt x="240386" y="231292"/>
                  </a:lnTo>
                  <a:lnTo>
                    <a:pt x="277782" y="261591"/>
                  </a:lnTo>
                  <a:lnTo>
                    <a:pt x="292252" y="26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04572" y="1094223"/>
            <a:ext cx="2638206" cy="685094"/>
            <a:chOff x="604572" y="1094223"/>
            <a:chExt cx="2638206" cy="685094"/>
          </a:xfrm>
        </p:grpSpPr>
        <p:sp>
          <p:nvSpPr>
            <p:cNvPr id="36" name="Freeform 35"/>
            <p:cNvSpPr/>
            <p:nvPr/>
          </p:nvSpPr>
          <p:spPr>
            <a:xfrm>
              <a:off x="604572" y="1094223"/>
              <a:ext cx="375158" cy="495079"/>
            </a:xfrm>
            <a:custGeom>
              <a:avLst/>
              <a:gdLst/>
              <a:ahLst/>
              <a:cxnLst/>
              <a:rect l="0" t="0" r="0" b="0"/>
              <a:pathLst>
                <a:path w="375158" h="495079">
                  <a:moveTo>
                    <a:pt x="153479" y="358709"/>
                  </a:moveTo>
                  <a:lnTo>
                    <a:pt x="133236" y="314747"/>
                  </a:lnTo>
                  <a:lnTo>
                    <a:pt x="114076" y="284462"/>
                  </a:lnTo>
                  <a:lnTo>
                    <a:pt x="97362" y="269948"/>
                  </a:lnTo>
                  <a:lnTo>
                    <a:pt x="87992" y="264440"/>
                  </a:lnTo>
                  <a:lnTo>
                    <a:pt x="65102" y="261440"/>
                  </a:lnTo>
                  <a:lnTo>
                    <a:pt x="41671" y="265176"/>
                  </a:lnTo>
                  <a:lnTo>
                    <a:pt x="23458" y="274635"/>
                  </a:lnTo>
                  <a:lnTo>
                    <a:pt x="10684" y="299116"/>
                  </a:lnTo>
                  <a:lnTo>
                    <a:pt x="36" y="349241"/>
                  </a:lnTo>
                  <a:lnTo>
                    <a:pt x="0" y="398018"/>
                  </a:lnTo>
                  <a:lnTo>
                    <a:pt x="10468" y="456421"/>
                  </a:lnTo>
                  <a:lnTo>
                    <a:pt x="25968" y="487747"/>
                  </a:lnTo>
                  <a:lnTo>
                    <a:pt x="33377" y="492697"/>
                  </a:lnTo>
                  <a:lnTo>
                    <a:pt x="50967" y="495078"/>
                  </a:lnTo>
                  <a:lnTo>
                    <a:pt x="59402" y="491736"/>
                  </a:lnTo>
                  <a:lnTo>
                    <a:pt x="82451" y="470264"/>
                  </a:lnTo>
                  <a:lnTo>
                    <a:pt x="108080" y="431568"/>
                  </a:lnTo>
                  <a:lnTo>
                    <a:pt x="128480" y="372420"/>
                  </a:lnTo>
                  <a:lnTo>
                    <a:pt x="139746" y="321513"/>
                  </a:lnTo>
                  <a:lnTo>
                    <a:pt x="142001" y="269699"/>
                  </a:lnTo>
                  <a:lnTo>
                    <a:pt x="142669" y="213013"/>
                  </a:lnTo>
                  <a:lnTo>
                    <a:pt x="142867" y="156053"/>
                  </a:lnTo>
                  <a:lnTo>
                    <a:pt x="142926" y="100961"/>
                  </a:lnTo>
                  <a:lnTo>
                    <a:pt x="137357" y="40424"/>
                  </a:lnTo>
                  <a:lnTo>
                    <a:pt x="128295" y="3140"/>
                  </a:lnTo>
                  <a:lnTo>
                    <a:pt x="124992" y="0"/>
                  </a:lnTo>
                  <a:lnTo>
                    <a:pt x="121619" y="2587"/>
                  </a:lnTo>
                  <a:lnTo>
                    <a:pt x="118201" y="8990"/>
                  </a:lnTo>
                  <a:lnTo>
                    <a:pt x="113391" y="40359"/>
                  </a:lnTo>
                  <a:lnTo>
                    <a:pt x="119001" y="87985"/>
                  </a:lnTo>
                  <a:lnTo>
                    <a:pt x="122207" y="141624"/>
                  </a:lnTo>
                  <a:lnTo>
                    <a:pt x="130045" y="201971"/>
                  </a:lnTo>
                  <a:lnTo>
                    <a:pt x="137437" y="260796"/>
                  </a:lnTo>
                  <a:lnTo>
                    <a:pt x="136879" y="313892"/>
                  </a:lnTo>
                  <a:lnTo>
                    <a:pt x="141752" y="369354"/>
                  </a:lnTo>
                  <a:lnTo>
                    <a:pt x="162579" y="431038"/>
                  </a:lnTo>
                  <a:lnTo>
                    <a:pt x="166565" y="442023"/>
                  </a:lnTo>
                  <a:lnTo>
                    <a:pt x="170392" y="445837"/>
                  </a:lnTo>
                  <a:lnTo>
                    <a:pt x="174113" y="444871"/>
                  </a:lnTo>
                  <a:lnTo>
                    <a:pt x="181367" y="434438"/>
                  </a:lnTo>
                  <a:lnTo>
                    <a:pt x="203766" y="372954"/>
                  </a:lnTo>
                  <a:lnTo>
                    <a:pt x="215213" y="354902"/>
                  </a:lnTo>
                  <a:lnTo>
                    <a:pt x="231220" y="342199"/>
                  </a:lnTo>
                  <a:lnTo>
                    <a:pt x="240401" y="337174"/>
                  </a:lnTo>
                  <a:lnTo>
                    <a:pt x="294825" y="326769"/>
                  </a:lnTo>
                  <a:lnTo>
                    <a:pt x="352724" y="298077"/>
                  </a:lnTo>
                  <a:lnTo>
                    <a:pt x="367984" y="281459"/>
                  </a:lnTo>
                  <a:lnTo>
                    <a:pt x="373692" y="272114"/>
                  </a:lnTo>
                  <a:lnTo>
                    <a:pt x="375157" y="263544"/>
                  </a:lnTo>
                  <a:lnTo>
                    <a:pt x="373794" y="255492"/>
                  </a:lnTo>
                  <a:lnTo>
                    <a:pt x="370546" y="247783"/>
                  </a:lnTo>
                  <a:lnTo>
                    <a:pt x="354458" y="236099"/>
                  </a:lnTo>
                  <a:lnTo>
                    <a:pt x="343617" y="231346"/>
                  </a:lnTo>
                  <a:lnTo>
                    <a:pt x="332880" y="230516"/>
                  </a:lnTo>
                  <a:lnTo>
                    <a:pt x="311592" y="235834"/>
                  </a:lnTo>
                  <a:lnTo>
                    <a:pt x="277735" y="258312"/>
                  </a:lnTo>
                  <a:lnTo>
                    <a:pt x="256846" y="279569"/>
                  </a:lnTo>
                  <a:lnTo>
                    <a:pt x="234870" y="327794"/>
                  </a:lnTo>
                  <a:lnTo>
                    <a:pt x="229458" y="364497"/>
                  </a:lnTo>
                  <a:lnTo>
                    <a:pt x="233443" y="399418"/>
                  </a:lnTo>
                  <a:lnTo>
                    <a:pt x="245171" y="418136"/>
                  </a:lnTo>
                  <a:lnTo>
                    <a:pt x="253211" y="426403"/>
                  </a:lnTo>
                  <a:lnTo>
                    <a:pt x="274624" y="435589"/>
                  </a:lnTo>
                  <a:lnTo>
                    <a:pt x="326498" y="441486"/>
                  </a:lnTo>
                  <a:lnTo>
                    <a:pt x="344630" y="439173"/>
                  </a:lnTo>
                  <a:lnTo>
                    <a:pt x="364049" y="432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06552" y="1336801"/>
              <a:ext cx="204226" cy="178008"/>
            </a:xfrm>
            <a:custGeom>
              <a:avLst/>
              <a:gdLst/>
              <a:ahLst/>
              <a:cxnLst/>
              <a:rect l="0" t="0" r="0" b="0"/>
              <a:pathLst>
                <a:path w="204226" h="178008">
                  <a:moveTo>
                    <a:pt x="119997" y="105603"/>
                  </a:moveTo>
                  <a:lnTo>
                    <a:pt x="134651" y="61640"/>
                  </a:lnTo>
                  <a:lnTo>
                    <a:pt x="131969" y="41610"/>
                  </a:lnTo>
                  <a:lnTo>
                    <a:pt x="127978" y="31355"/>
                  </a:lnTo>
                  <a:lnTo>
                    <a:pt x="111066" y="13722"/>
                  </a:lnTo>
                  <a:lnTo>
                    <a:pt x="100005" y="5745"/>
                  </a:lnTo>
                  <a:lnTo>
                    <a:pt x="78356" y="0"/>
                  </a:lnTo>
                  <a:lnTo>
                    <a:pt x="67670" y="106"/>
                  </a:lnTo>
                  <a:lnTo>
                    <a:pt x="58206" y="3686"/>
                  </a:lnTo>
                  <a:lnTo>
                    <a:pt x="41452" y="17023"/>
                  </a:lnTo>
                  <a:lnTo>
                    <a:pt x="24454" y="44262"/>
                  </a:lnTo>
                  <a:lnTo>
                    <a:pt x="913" y="105763"/>
                  </a:lnTo>
                  <a:lnTo>
                    <a:pt x="0" y="126731"/>
                  </a:lnTo>
                  <a:lnTo>
                    <a:pt x="4664" y="147748"/>
                  </a:lnTo>
                  <a:lnTo>
                    <a:pt x="14535" y="168788"/>
                  </a:lnTo>
                  <a:lnTo>
                    <a:pt x="22783" y="174632"/>
                  </a:lnTo>
                  <a:lnTo>
                    <a:pt x="44425" y="178007"/>
                  </a:lnTo>
                  <a:lnTo>
                    <a:pt x="53238" y="174929"/>
                  </a:lnTo>
                  <a:lnTo>
                    <a:pt x="66150" y="162151"/>
                  </a:lnTo>
                  <a:lnTo>
                    <a:pt x="85585" y="129637"/>
                  </a:lnTo>
                  <a:lnTo>
                    <a:pt x="97472" y="77681"/>
                  </a:lnTo>
                  <a:lnTo>
                    <a:pt x="100301" y="76460"/>
                  </a:lnTo>
                  <a:lnTo>
                    <a:pt x="103357" y="79155"/>
                  </a:lnTo>
                  <a:lnTo>
                    <a:pt x="129175" y="122446"/>
                  </a:lnTo>
                  <a:lnTo>
                    <a:pt x="154302" y="138409"/>
                  </a:lnTo>
                  <a:lnTo>
                    <a:pt x="190724" y="151944"/>
                  </a:lnTo>
                  <a:lnTo>
                    <a:pt x="195224" y="151705"/>
                  </a:lnTo>
                  <a:lnTo>
                    <a:pt x="204225" y="147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46844" y="1124918"/>
              <a:ext cx="132390" cy="391783"/>
            </a:xfrm>
            <a:custGeom>
              <a:avLst/>
              <a:gdLst/>
              <a:ahLst/>
              <a:cxnLst/>
              <a:rect l="0" t="0" r="0" b="0"/>
              <a:pathLst>
                <a:path w="132390" h="391783">
                  <a:moveTo>
                    <a:pt x="100803" y="317486"/>
                  </a:moveTo>
                  <a:lnTo>
                    <a:pt x="81675" y="264781"/>
                  </a:lnTo>
                  <a:lnTo>
                    <a:pt x="70465" y="248828"/>
                  </a:lnTo>
                  <a:lnTo>
                    <a:pt x="61860" y="244807"/>
                  </a:lnTo>
                  <a:lnTo>
                    <a:pt x="39822" y="243460"/>
                  </a:lnTo>
                  <a:lnTo>
                    <a:pt x="29733" y="247078"/>
                  </a:lnTo>
                  <a:lnTo>
                    <a:pt x="12285" y="260457"/>
                  </a:lnTo>
                  <a:lnTo>
                    <a:pt x="2970" y="284341"/>
                  </a:lnTo>
                  <a:lnTo>
                    <a:pt x="0" y="312113"/>
                  </a:lnTo>
                  <a:lnTo>
                    <a:pt x="10609" y="369421"/>
                  </a:lnTo>
                  <a:lnTo>
                    <a:pt x="16107" y="377845"/>
                  </a:lnTo>
                  <a:lnTo>
                    <a:pt x="31575" y="390326"/>
                  </a:lnTo>
                  <a:lnTo>
                    <a:pt x="39443" y="391782"/>
                  </a:lnTo>
                  <a:lnTo>
                    <a:pt x="47028" y="390413"/>
                  </a:lnTo>
                  <a:lnTo>
                    <a:pt x="54425" y="387161"/>
                  </a:lnTo>
                  <a:lnTo>
                    <a:pt x="76013" y="365816"/>
                  </a:lnTo>
                  <a:lnTo>
                    <a:pt x="95863" y="325993"/>
                  </a:lnTo>
                  <a:lnTo>
                    <a:pt x="111049" y="271160"/>
                  </a:lnTo>
                  <a:lnTo>
                    <a:pt x="118657" y="221481"/>
                  </a:lnTo>
                  <a:lnTo>
                    <a:pt x="120911" y="166597"/>
                  </a:lnTo>
                  <a:lnTo>
                    <a:pt x="121579" y="109001"/>
                  </a:lnTo>
                  <a:lnTo>
                    <a:pt x="118657" y="58011"/>
                  </a:lnTo>
                  <a:lnTo>
                    <a:pt x="107190" y="4449"/>
                  </a:lnTo>
                  <a:lnTo>
                    <a:pt x="102721" y="0"/>
                  </a:lnTo>
                  <a:lnTo>
                    <a:pt x="97403" y="544"/>
                  </a:lnTo>
                  <a:lnTo>
                    <a:pt x="91517" y="4415"/>
                  </a:lnTo>
                  <a:lnTo>
                    <a:pt x="84978" y="24315"/>
                  </a:lnTo>
                  <a:lnTo>
                    <a:pt x="80780" y="84750"/>
                  </a:lnTo>
                  <a:lnTo>
                    <a:pt x="87186" y="146948"/>
                  </a:lnTo>
                  <a:lnTo>
                    <a:pt x="90529" y="201835"/>
                  </a:lnTo>
                  <a:lnTo>
                    <a:pt x="101547" y="263489"/>
                  </a:lnTo>
                  <a:lnTo>
                    <a:pt x="118449" y="324110"/>
                  </a:lnTo>
                  <a:lnTo>
                    <a:pt x="132389" y="349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74640" y="1105492"/>
              <a:ext cx="20407" cy="410612"/>
            </a:xfrm>
            <a:custGeom>
              <a:avLst/>
              <a:gdLst/>
              <a:ahLst/>
              <a:cxnLst/>
              <a:rect l="0" t="0" r="0" b="0"/>
              <a:pathLst>
                <a:path w="20407" h="410612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9114"/>
                  </a:lnTo>
                  <a:lnTo>
                    <a:pt x="7739" y="207958"/>
                  </a:lnTo>
                  <a:lnTo>
                    <a:pt x="15045" y="269066"/>
                  </a:lnTo>
                  <a:lnTo>
                    <a:pt x="19347" y="323337"/>
                  </a:lnTo>
                  <a:lnTo>
                    <a:pt x="20197" y="375998"/>
                  </a:lnTo>
                  <a:lnTo>
                    <a:pt x="2040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47689" y="136870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9128" y="52705"/>
                  </a:lnTo>
                  <a:lnTo>
                    <a:pt x="56599" y="104029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58217" y="1347647"/>
              <a:ext cx="147400" cy="431670"/>
            </a:xfrm>
            <a:custGeom>
              <a:avLst/>
              <a:gdLst/>
              <a:ahLst/>
              <a:cxnLst/>
              <a:rect l="0" t="0" r="0" b="0"/>
              <a:pathLst>
                <a:path w="147400" h="431670">
                  <a:moveTo>
                    <a:pt x="147399" y="0"/>
                  </a:moveTo>
                  <a:lnTo>
                    <a:pt x="123680" y="53028"/>
                  </a:lnTo>
                  <a:lnTo>
                    <a:pt x="108962" y="109304"/>
                  </a:lnTo>
                  <a:lnTo>
                    <a:pt x="91269" y="167599"/>
                  </a:lnTo>
                  <a:lnTo>
                    <a:pt x="73703" y="220986"/>
                  </a:lnTo>
                  <a:lnTo>
                    <a:pt x="52643" y="284260"/>
                  </a:lnTo>
                  <a:lnTo>
                    <a:pt x="33015" y="337560"/>
                  </a:lnTo>
                  <a:lnTo>
                    <a:pt x="15014" y="39366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10943" y="1277833"/>
              <a:ext cx="123154" cy="386775"/>
            </a:xfrm>
            <a:custGeom>
              <a:avLst/>
              <a:gdLst/>
              <a:ahLst/>
              <a:cxnLst/>
              <a:rect l="0" t="0" r="0" b="0"/>
              <a:pathLst>
                <a:path w="123154" h="386775">
                  <a:moveTo>
                    <a:pt x="0" y="122457"/>
                  </a:moveTo>
                  <a:lnTo>
                    <a:pt x="6066" y="162144"/>
                  </a:lnTo>
                  <a:lnTo>
                    <a:pt x="4664" y="206205"/>
                  </a:lnTo>
                  <a:lnTo>
                    <a:pt x="9370" y="265472"/>
                  </a:lnTo>
                  <a:lnTo>
                    <a:pt x="17535" y="320722"/>
                  </a:lnTo>
                  <a:lnTo>
                    <a:pt x="26182" y="383818"/>
                  </a:lnTo>
                  <a:lnTo>
                    <a:pt x="25643" y="386774"/>
                  </a:lnTo>
                  <a:lnTo>
                    <a:pt x="18806" y="377582"/>
                  </a:lnTo>
                  <a:lnTo>
                    <a:pt x="8499" y="314270"/>
                  </a:lnTo>
                  <a:lnTo>
                    <a:pt x="2518" y="256889"/>
                  </a:lnTo>
                  <a:lnTo>
                    <a:pt x="746" y="198553"/>
                  </a:lnTo>
                  <a:lnTo>
                    <a:pt x="221" y="144224"/>
                  </a:lnTo>
                  <a:lnTo>
                    <a:pt x="3185" y="94201"/>
                  </a:lnTo>
                  <a:lnTo>
                    <a:pt x="14667" y="35377"/>
                  </a:lnTo>
                  <a:lnTo>
                    <a:pt x="30695" y="13175"/>
                  </a:lnTo>
                  <a:lnTo>
                    <a:pt x="41520" y="3979"/>
                  </a:lnTo>
                  <a:lnTo>
                    <a:pt x="51077" y="187"/>
                  </a:lnTo>
                  <a:lnTo>
                    <a:pt x="59787" y="0"/>
                  </a:lnTo>
                  <a:lnTo>
                    <a:pt x="86345" y="10914"/>
                  </a:lnTo>
                  <a:lnTo>
                    <a:pt x="96167" y="16509"/>
                  </a:lnTo>
                  <a:lnTo>
                    <a:pt x="110201" y="32085"/>
                  </a:lnTo>
                  <a:lnTo>
                    <a:pt x="115581" y="41152"/>
                  </a:lnTo>
                  <a:lnTo>
                    <a:pt x="123153" y="81859"/>
                  </a:lnTo>
                  <a:lnTo>
                    <a:pt x="119808" y="125376"/>
                  </a:lnTo>
                  <a:lnTo>
                    <a:pt x="111349" y="147541"/>
                  </a:lnTo>
                  <a:lnTo>
                    <a:pt x="98621" y="165191"/>
                  </a:lnTo>
                  <a:lnTo>
                    <a:pt x="71725" y="187111"/>
                  </a:lnTo>
                  <a:lnTo>
                    <a:pt x="37434" y="202472"/>
                  </a:lnTo>
                  <a:lnTo>
                    <a:pt x="21057" y="20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35037" y="1284476"/>
              <a:ext cx="141103" cy="182023"/>
            </a:xfrm>
            <a:custGeom>
              <a:avLst/>
              <a:gdLst/>
              <a:ahLst/>
              <a:cxnLst/>
              <a:rect l="0" t="0" r="0" b="0"/>
              <a:pathLst>
                <a:path w="141103" h="182023">
                  <a:moveTo>
                    <a:pt x="91761" y="0"/>
                  </a:moveTo>
                  <a:lnTo>
                    <a:pt x="69404" y="0"/>
                  </a:lnTo>
                  <a:lnTo>
                    <a:pt x="52188" y="6239"/>
                  </a:lnTo>
                  <a:lnTo>
                    <a:pt x="36738" y="17981"/>
                  </a:lnTo>
                  <a:lnTo>
                    <a:pt x="16056" y="44322"/>
                  </a:lnTo>
                  <a:lnTo>
                    <a:pt x="3169" y="75524"/>
                  </a:lnTo>
                  <a:lnTo>
                    <a:pt x="0" y="112715"/>
                  </a:lnTo>
                  <a:lnTo>
                    <a:pt x="3405" y="135493"/>
                  </a:lnTo>
                  <a:lnTo>
                    <a:pt x="15057" y="154196"/>
                  </a:lnTo>
                  <a:lnTo>
                    <a:pt x="31934" y="169137"/>
                  </a:lnTo>
                  <a:lnTo>
                    <a:pt x="51133" y="179677"/>
                  </a:lnTo>
                  <a:lnTo>
                    <a:pt x="71364" y="182022"/>
                  </a:lnTo>
                  <a:lnTo>
                    <a:pt x="81672" y="181010"/>
                  </a:lnTo>
                  <a:lnTo>
                    <a:pt x="102485" y="170526"/>
                  </a:lnTo>
                  <a:lnTo>
                    <a:pt x="112948" y="162817"/>
                  </a:lnTo>
                  <a:lnTo>
                    <a:pt x="127693" y="141773"/>
                  </a:lnTo>
                  <a:lnTo>
                    <a:pt x="136976" y="115653"/>
                  </a:lnTo>
                  <a:lnTo>
                    <a:pt x="141102" y="84547"/>
                  </a:lnTo>
                  <a:lnTo>
                    <a:pt x="136697" y="57464"/>
                  </a:lnTo>
                  <a:lnTo>
                    <a:pt x="121063" y="25605"/>
                  </a:lnTo>
                  <a:lnTo>
                    <a:pt x="114805" y="17070"/>
                  </a:lnTo>
                  <a:lnTo>
                    <a:pt x="109463" y="12550"/>
                  </a:lnTo>
                  <a:lnTo>
                    <a:pt x="104732" y="10706"/>
                  </a:lnTo>
                  <a:lnTo>
                    <a:pt x="9176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76392" y="1305533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74197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85124" y="1189720"/>
              <a:ext cx="110358" cy="183734"/>
            </a:xfrm>
            <a:custGeom>
              <a:avLst/>
              <a:gdLst/>
              <a:ahLst/>
              <a:cxnLst/>
              <a:rect l="0" t="0" r="0" b="0"/>
              <a:pathLst>
                <a:path w="110358" h="183734">
                  <a:moveTo>
                    <a:pt x="78585" y="0"/>
                  </a:moveTo>
                  <a:lnTo>
                    <a:pt x="54539" y="9575"/>
                  </a:lnTo>
                  <a:lnTo>
                    <a:pt x="13403" y="39403"/>
                  </a:lnTo>
                  <a:lnTo>
                    <a:pt x="7054" y="48495"/>
                  </a:lnTo>
                  <a:lnTo>
                    <a:pt x="0" y="71076"/>
                  </a:lnTo>
                  <a:lnTo>
                    <a:pt x="2799" y="80139"/>
                  </a:lnTo>
                  <a:lnTo>
                    <a:pt x="9343" y="87351"/>
                  </a:lnTo>
                  <a:lnTo>
                    <a:pt x="58115" y="111329"/>
                  </a:lnTo>
                  <a:lnTo>
                    <a:pt x="96639" y="129269"/>
                  </a:lnTo>
                  <a:lnTo>
                    <a:pt x="104659" y="135312"/>
                  </a:lnTo>
                  <a:lnTo>
                    <a:pt x="108836" y="144020"/>
                  </a:lnTo>
                  <a:lnTo>
                    <a:pt x="110357" y="166174"/>
                  </a:lnTo>
                  <a:lnTo>
                    <a:pt x="105616" y="173954"/>
                  </a:lnTo>
                  <a:lnTo>
                    <a:pt x="97775" y="179140"/>
                  </a:lnTo>
                  <a:lnTo>
                    <a:pt x="77756" y="183733"/>
                  </a:lnTo>
                  <a:lnTo>
                    <a:pt x="3647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67174" y="1270929"/>
              <a:ext cx="120757" cy="120514"/>
            </a:xfrm>
            <a:custGeom>
              <a:avLst/>
              <a:gdLst/>
              <a:ahLst/>
              <a:cxnLst/>
              <a:rect l="0" t="0" r="0" b="0"/>
              <a:pathLst>
                <a:path w="120757" h="120514">
                  <a:moveTo>
                    <a:pt x="86048" y="13547"/>
                  </a:moveTo>
                  <a:lnTo>
                    <a:pt x="69281" y="2369"/>
                  </a:lnTo>
                  <a:lnTo>
                    <a:pt x="51690" y="0"/>
                  </a:lnTo>
                  <a:lnTo>
                    <a:pt x="42086" y="1006"/>
                  </a:lnTo>
                  <a:lnTo>
                    <a:pt x="25175" y="8364"/>
                  </a:lnTo>
                  <a:lnTo>
                    <a:pt x="17390" y="13601"/>
                  </a:lnTo>
                  <a:lnTo>
                    <a:pt x="5621" y="31899"/>
                  </a:lnTo>
                  <a:lnTo>
                    <a:pt x="845" y="43329"/>
                  </a:lnTo>
                  <a:lnTo>
                    <a:pt x="0" y="54459"/>
                  </a:lnTo>
                  <a:lnTo>
                    <a:pt x="5301" y="76184"/>
                  </a:lnTo>
                  <a:lnTo>
                    <a:pt x="21439" y="102556"/>
                  </a:lnTo>
                  <a:lnTo>
                    <a:pt x="37446" y="114718"/>
                  </a:lnTo>
                  <a:lnTo>
                    <a:pt x="46627" y="119599"/>
                  </a:lnTo>
                  <a:lnTo>
                    <a:pt x="56258" y="120513"/>
                  </a:lnTo>
                  <a:lnTo>
                    <a:pt x="76318" y="115290"/>
                  </a:lnTo>
                  <a:lnTo>
                    <a:pt x="101752" y="99195"/>
                  </a:lnTo>
                  <a:lnTo>
                    <a:pt x="113695" y="83199"/>
                  </a:lnTo>
                  <a:lnTo>
                    <a:pt x="118517" y="74019"/>
                  </a:lnTo>
                  <a:lnTo>
                    <a:pt x="120756" y="54462"/>
                  </a:lnTo>
                  <a:lnTo>
                    <a:pt x="117634" y="2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26922" y="1207747"/>
              <a:ext cx="189514" cy="171487"/>
            </a:xfrm>
            <a:custGeom>
              <a:avLst/>
              <a:gdLst/>
              <a:ahLst/>
              <a:cxnLst/>
              <a:rect l="0" t="0" r="0" b="0"/>
              <a:pathLst>
                <a:path w="189514" h="171487">
                  <a:moveTo>
                    <a:pt x="0" y="76729"/>
                  </a:moveTo>
                  <a:lnTo>
                    <a:pt x="11178" y="87908"/>
                  </a:lnTo>
                  <a:lnTo>
                    <a:pt x="34844" y="149947"/>
                  </a:lnTo>
                  <a:lnTo>
                    <a:pt x="34927" y="153617"/>
                  </a:lnTo>
                  <a:lnTo>
                    <a:pt x="32643" y="152554"/>
                  </a:lnTo>
                  <a:lnTo>
                    <a:pt x="28781" y="148336"/>
                  </a:lnTo>
                  <a:lnTo>
                    <a:pt x="17756" y="120043"/>
                  </a:lnTo>
                  <a:lnTo>
                    <a:pt x="12670" y="82024"/>
                  </a:lnTo>
                  <a:lnTo>
                    <a:pt x="16752" y="46713"/>
                  </a:lnTo>
                  <a:lnTo>
                    <a:pt x="25383" y="27904"/>
                  </a:lnTo>
                  <a:lnTo>
                    <a:pt x="30960" y="19612"/>
                  </a:lnTo>
                  <a:lnTo>
                    <a:pt x="46515" y="7280"/>
                  </a:lnTo>
                  <a:lnTo>
                    <a:pt x="55576" y="2354"/>
                  </a:lnTo>
                  <a:lnTo>
                    <a:pt x="78123" y="0"/>
                  </a:lnTo>
                  <a:lnTo>
                    <a:pt x="102571" y="4023"/>
                  </a:lnTo>
                  <a:lnTo>
                    <a:pt x="125136" y="13610"/>
                  </a:lnTo>
                  <a:lnTo>
                    <a:pt x="151981" y="37750"/>
                  </a:lnTo>
                  <a:lnTo>
                    <a:pt x="173607" y="77348"/>
                  </a:lnTo>
                  <a:lnTo>
                    <a:pt x="184280" y="109668"/>
                  </a:lnTo>
                  <a:lnTo>
                    <a:pt x="189513" y="171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42777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79025" y="2471354"/>
            <a:ext cx="1842489" cy="459444"/>
            <a:chOff x="379025" y="2471354"/>
            <a:chExt cx="1842489" cy="459444"/>
          </a:xfrm>
        </p:grpSpPr>
        <p:sp>
          <p:nvSpPr>
            <p:cNvPr id="51" name="Freeform 50"/>
            <p:cNvSpPr/>
            <p:nvPr/>
          </p:nvSpPr>
          <p:spPr>
            <a:xfrm>
              <a:off x="494839" y="2505782"/>
              <a:ext cx="26209" cy="410612"/>
            </a:xfrm>
            <a:custGeom>
              <a:avLst/>
              <a:gdLst/>
              <a:ahLst/>
              <a:cxnLst/>
              <a:rect l="0" t="0" r="0" b="0"/>
              <a:pathLst>
                <a:path w="26209" h="410612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8" y="153211"/>
                  </a:lnTo>
                  <a:lnTo>
                    <a:pt x="18669" y="208003"/>
                  </a:lnTo>
                  <a:lnTo>
                    <a:pt x="19996" y="251543"/>
                  </a:lnTo>
                  <a:lnTo>
                    <a:pt x="21912" y="313177"/>
                  </a:lnTo>
                  <a:lnTo>
                    <a:pt x="26208" y="373991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9025" y="2471354"/>
              <a:ext cx="328607" cy="339755"/>
            </a:xfrm>
            <a:custGeom>
              <a:avLst/>
              <a:gdLst/>
              <a:ahLst/>
              <a:cxnLst/>
              <a:rect l="0" t="0" r="0" b="0"/>
              <a:pathLst>
                <a:path w="328607" h="339755">
                  <a:moveTo>
                    <a:pt x="0" y="129184"/>
                  </a:moveTo>
                  <a:lnTo>
                    <a:pt x="0" y="106828"/>
                  </a:lnTo>
                  <a:lnTo>
                    <a:pt x="11179" y="76157"/>
                  </a:lnTo>
                  <a:lnTo>
                    <a:pt x="49499" y="27991"/>
                  </a:lnTo>
                  <a:lnTo>
                    <a:pt x="75888" y="12114"/>
                  </a:lnTo>
                  <a:lnTo>
                    <a:pt x="111523" y="0"/>
                  </a:lnTo>
                  <a:lnTo>
                    <a:pt x="157306" y="180"/>
                  </a:lnTo>
                  <a:lnTo>
                    <a:pt x="215604" y="10722"/>
                  </a:lnTo>
                  <a:lnTo>
                    <a:pt x="249886" y="21815"/>
                  </a:lnTo>
                  <a:lnTo>
                    <a:pt x="275382" y="40569"/>
                  </a:lnTo>
                  <a:lnTo>
                    <a:pt x="312100" y="87879"/>
                  </a:lnTo>
                  <a:lnTo>
                    <a:pt x="327741" y="124485"/>
                  </a:lnTo>
                  <a:lnTo>
                    <a:pt x="328606" y="170556"/>
                  </a:lnTo>
                  <a:lnTo>
                    <a:pt x="317247" y="228950"/>
                  </a:lnTo>
                  <a:lnTo>
                    <a:pt x="293687" y="272374"/>
                  </a:lnTo>
                  <a:lnTo>
                    <a:pt x="266503" y="303828"/>
                  </a:lnTo>
                  <a:lnTo>
                    <a:pt x="234422" y="325470"/>
                  </a:lnTo>
                  <a:lnTo>
                    <a:pt x="178985" y="339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8763" y="2747937"/>
              <a:ext cx="121403" cy="182861"/>
            </a:xfrm>
            <a:custGeom>
              <a:avLst/>
              <a:gdLst/>
              <a:ahLst/>
              <a:cxnLst/>
              <a:rect l="0" t="0" r="0" b="0"/>
              <a:pathLst>
                <a:path w="121403" h="182861">
                  <a:moveTo>
                    <a:pt x="5589" y="105285"/>
                  </a:moveTo>
                  <a:lnTo>
                    <a:pt x="0" y="122053"/>
                  </a:lnTo>
                  <a:lnTo>
                    <a:pt x="375" y="139644"/>
                  </a:lnTo>
                  <a:lnTo>
                    <a:pt x="10968" y="182860"/>
                  </a:lnTo>
                  <a:lnTo>
                    <a:pt x="8759" y="177198"/>
                  </a:lnTo>
                  <a:lnTo>
                    <a:pt x="6006" y="123796"/>
                  </a:lnTo>
                  <a:lnTo>
                    <a:pt x="8114" y="98305"/>
                  </a:lnTo>
                  <a:lnTo>
                    <a:pt x="34922" y="42582"/>
                  </a:lnTo>
                  <a:lnTo>
                    <a:pt x="51381" y="27504"/>
                  </a:lnTo>
                  <a:lnTo>
                    <a:pt x="83498" y="12439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0246" y="2747937"/>
              <a:ext cx="152534" cy="161164"/>
            </a:xfrm>
            <a:custGeom>
              <a:avLst/>
              <a:gdLst/>
              <a:ahLst/>
              <a:cxnLst/>
              <a:rect l="0" t="0" r="0" b="0"/>
              <a:pathLst>
                <a:path w="152534" h="161164">
                  <a:moveTo>
                    <a:pt x="107318" y="10529"/>
                  </a:moveTo>
                  <a:lnTo>
                    <a:pt x="90551" y="4940"/>
                  </a:lnTo>
                  <a:lnTo>
                    <a:pt x="72960" y="8435"/>
                  </a:lnTo>
                  <a:lnTo>
                    <a:pt x="46445" y="23557"/>
                  </a:lnTo>
                  <a:lnTo>
                    <a:pt x="23771" y="45975"/>
                  </a:lnTo>
                  <a:lnTo>
                    <a:pt x="10525" y="66057"/>
                  </a:lnTo>
                  <a:lnTo>
                    <a:pt x="738" y="90580"/>
                  </a:lnTo>
                  <a:lnTo>
                    <a:pt x="0" y="101331"/>
                  </a:lnTo>
                  <a:lnTo>
                    <a:pt x="5419" y="119516"/>
                  </a:lnTo>
                  <a:lnTo>
                    <a:pt x="21624" y="142907"/>
                  </a:lnTo>
                  <a:lnTo>
                    <a:pt x="46832" y="159066"/>
                  </a:lnTo>
                  <a:lnTo>
                    <a:pt x="66398" y="161163"/>
                  </a:lnTo>
                  <a:lnTo>
                    <a:pt x="107554" y="152978"/>
                  </a:lnTo>
                  <a:lnTo>
                    <a:pt x="125361" y="140520"/>
                  </a:lnTo>
                  <a:lnTo>
                    <a:pt x="139904" y="123285"/>
                  </a:lnTo>
                  <a:lnTo>
                    <a:pt x="150267" y="103926"/>
                  </a:lnTo>
                  <a:lnTo>
                    <a:pt x="152533" y="83624"/>
                  </a:lnTo>
                  <a:lnTo>
                    <a:pt x="148471" y="62903"/>
                  </a:lnTo>
                  <a:lnTo>
                    <a:pt x="133030" y="32676"/>
                  </a:lnTo>
                  <a:lnTo>
                    <a:pt x="1073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84435" y="2747267"/>
              <a:ext cx="150506" cy="150680"/>
            </a:xfrm>
            <a:custGeom>
              <a:avLst/>
              <a:gdLst/>
              <a:ahLst/>
              <a:cxnLst/>
              <a:rect l="0" t="0" r="0" b="0"/>
              <a:pathLst>
                <a:path w="150506" h="150680">
                  <a:moveTo>
                    <a:pt x="0" y="53313"/>
                  </a:moveTo>
                  <a:lnTo>
                    <a:pt x="0" y="111930"/>
                  </a:lnTo>
                  <a:lnTo>
                    <a:pt x="6066" y="150679"/>
                  </a:lnTo>
                  <a:lnTo>
                    <a:pt x="5214" y="149809"/>
                  </a:lnTo>
                  <a:lnTo>
                    <a:pt x="3476" y="145720"/>
                  </a:lnTo>
                  <a:lnTo>
                    <a:pt x="9370" y="88707"/>
                  </a:lnTo>
                  <a:lnTo>
                    <a:pt x="21829" y="32757"/>
                  </a:lnTo>
                  <a:lnTo>
                    <a:pt x="25081" y="22062"/>
                  </a:lnTo>
                  <a:lnTo>
                    <a:pt x="30759" y="13761"/>
                  </a:lnTo>
                  <a:lnTo>
                    <a:pt x="46426" y="1419"/>
                  </a:lnTo>
                  <a:lnTo>
                    <a:pt x="55517" y="0"/>
                  </a:lnTo>
                  <a:lnTo>
                    <a:pt x="74977" y="4662"/>
                  </a:lnTo>
                  <a:lnTo>
                    <a:pt x="105663" y="20441"/>
                  </a:lnTo>
                  <a:lnTo>
                    <a:pt x="131393" y="45523"/>
                  </a:lnTo>
                  <a:lnTo>
                    <a:pt x="148246" y="75181"/>
                  </a:lnTo>
                  <a:lnTo>
                    <a:pt x="150505" y="95788"/>
                  </a:lnTo>
                  <a:lnTo>
                    <a:pt x="147399" y="137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93820" y="2745165"/>
              <a:ext cx="161548" cy="144987"/>
            </a:xfrm>
            <a:custGeom>
              <a:avLst/>
              <a:gdLst/>
              <a:ahLst/>
              <a:cxnLst/>
              <a:rect l="0" t="0" r="0" b="0"/>
              <a:pathLst>
                <a:path w="161548" h="144987">
                  <a:moveTo>
                    <a:pt x="95941" y="13301"/>
                  </a:moveTo>
                  <a:lnTo>
                    <a:pt x="84763" y="2123"/>
                  </a:lnTo>
                  <a:lnTo>
                    <a:pt x="77960" y="0"/>
                  </a:lnTo>
                  <a:lnTo>
                    <a:pt x="61044" y="760"/>
                  </a:lnTo>
                  <a:lnTo>
                    <a:pt x="44946" y="8117"/>
                  </a:lnTo>
                  <a:lnTo>
                    <a:pt x="37378" y="13355"/>
                  </a:lnTo>
                  <a:lnTo>
                    <a:pt x="25849" y="28533"/>
                  </a:lnTo>
                  <a:lnTo>
                    <a:pt x="273" y="78261"/>
                  </a:lnTo>
                  <a:lnTo>
                    <a:pt x="0" y="103393"/>
                  </a:lnTo>
                  <a:lnTo>
                    <a:pt x="6897" y="123922"/>
                  </a:lnTo>
                  <a:lnTo>
                    <a:pt x="12012" y="132672"/>
                  </a:lnTo>
                  <a:lnTo>
                    <a:pt x="20101" y="138505"/>
                  </a:lnTo>
                  <a:lnTo>
                    <a:pt x="41567" y="144986"/>
                  </a:lnTo>
                  <a:lnTo>
                    <a:pt x="74371" y="143046"/>
                  </a:lnTo>
                  <a:lnTo>
                    <a:pt x="116897" y="130740"/>
                  </a:lnTo>
                  <a:lnTo>
                    <a:pt x="138010" y="119698"/>
                  </a:lnTo>
                  <a:lnTo>
                    <a:pt x="152853" y="103872"/>
                  </a:lnTo>
                  <a:lnTo>
                    <a:pt x="158449" y="94739"/>
                  </a:lnTo>
                  <a:lnTo>
                    <a:pt x="161547" y="75232"/>
                  </a:lnTo>
                  <a:lnTo>
                    <a:pt x="160735" y="65117"/>
                  </a:lnTo>
                  <a:lnTo>
                    <a:pt x="153595" y="47638"/>
                  </a:lnTo>
                  <a:lnTo>
                    <a:pt x="129946" y="17354"/>
                  </a:lnTo>
                  <a:lnTo>
                    <a:pt x="113394" y="9253"/>
                  </a:lnTo>
                  <a:lnTo>
                    <a:pt x="85413" y="2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90728" y="2716352"/>
              <a:ext cx="137435" cy="172104"/>
            </a:xfrm>
            <a:custGeom>
              <a:avLst/>
              <a:gdLst/>
              <a:ahLst/>
              <a:cxnLst/>
              <a:rect l="0" t="0" r="0" b="0"/>
              <a:pathLst>
                <a:path w="137435" h="172104">
                  <a:moveTo>
                    <a:pt x="25375" y="21057"/>
                  </a:moveTo>
                  <a:lnTo>
                    <a:pt x="14197" y="37825"/>
                  </a:lnTo>
                  <a:lnTo>
                    <a:pt x="5100" y="90573"/>
                  </a:lnTo>
                  <a:lnTo>
                    <a:pt x="0" y="131991"/>
                  </a:lnTo>
                  <a:lnTo>
                    <a:pt x="6688" y="155759"/>
                  </a:lnTo>
                  <a:lnTo>
                    <a:pt x="14087" y="163501"/>
                  </a:lnTo>
                  <a:lnTo>
                    <a:pt x="34786" y="172103"/>
                  </a:lnTo>
                  <a:lnTo>
                    <a:pt x="56464" y="169687"/>
                  </a:lnTo>
                  <a:lnTo>
                    <a:pt x="104566" y="149072"/>
                  </a:lnTo>
                  <a:lnTo>
                    <a:pt x="122182" y="132935"/>
                  </a:lnTo>
                  <a:lnTo>
                    <a:pt x="128518" y="123718"/>
                  </a:lnTo>
                  <a:lnTo>
                    <a:pt x="137434" y="82801"/>
                  </a:lnTo>
                  <a:lnTo>
                    <a:pt x="134487" y="44811"/>
                  </a:lnTo>
                  <a:lnTo>
                    <a:pt x="1201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95088" y="2710780"/>
              <a:ext cx="168457" cy="198618"/>
            </a:xfrm>
            <a:custGeom>
              <a:avLst/>
              <a:gdLst/>
              <a:ahLst/>
              <a:cxnLst/>
              <a:rect l="0" t="0" r="0" b="0"/>
              <a:pathLst>
                <a:path w="168457" h="198618">
                  <a:moveTo>
                    <a:pt x="0" y="79271"/>
                  </a:moveTo>
                  <a:lnTo>
                    <a:pt x="6065" y="111723"/>
                  </a:lnTo>
                  <a:lnTo>
                    <a:pt x="4664" y="153142"/>
                  </a:lnTo>
                  <a:lnTo>
                    <a:pt x="15822" y="198617"/>
                  </a:lnTo>
                  <a:lnTo>
                    <a:pt x="13661" y="193145"/>
                  </a:lnTo>
                  <a:lnTo>
                    <a:pt x="19274" y="131543"/>
                  </a:lnTo>
                  <a:lnTo>
                    <a:pt x="26294" y="75689"/>
                  </a:lnTo>
                  <a:lnTo>
                    <a:pt x="40115" y="29171"/>
                  </a:lnTo>
                  <a:lnTo>
                    <a:pt x="51364" y="11771"/>
                  </a:lnTo>
                  <a:lnTo>
                    <a:pt x="59979" y="6195"/>
                  </a:lnTo>
                  <a:lnTo>
                    <a:pt x="82029" y="0"/>
                  </a:lnTo>
                  <a:lnTo>
                    <a:pt x="92121" y="687"/>
                  </a:lnTo>
                  <a:lnTo>
                    <a:pt x="109572" y="7690"/>
                  </a:lnTo>
                  <a:lnTo>
                    <a:pt x="132551" y="30376"/>
                  </a:lnTo>
                  <a:lnTo>
                    <a:pt x="156896" y="79765"/>
                  </a:lnTo>
                  <a:lnTo>
                    <a:pt x="160749" y="90129"/>
                  </a:lnTo>
                  <a:lnTo>
                    <a:pt x="162227" y="150819"/>
                  </a:lnTo>
                  <a:lnTo>
                    <a:pt x="168456" y="184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05699" y="273740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959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15896" y="2979564"/>
            <a:ext cx="1316063" cy="71441"/>
          </a:xfrm>
          <a:custGeom>
            <a:avLst/>
            <a:gdLst/>
            <a:ahLst/>
            <a:cxnLst/>
            <a:rect l="0" t="0" r="0" b="0"/>
            <a:pathLst>
              <a:path w="1316063" h="71441">
                <a:moveTo>
                  <a:pt x="1316062" y="0"/>
                </a:moveTo>
                <a:lnTo>
                  <a:pt x="1300421" y="17981"/>
                </a:lnTo>
                <a:lnTo>
                  <a:pt x="1275629" y="58564"/>
                </a:lnTo>
                <a:lnTo>
                  <a:pt x="1268050" y="61269"/>
                </a:lnTo>
                <a:lnTo>
                  <a:pt x="1250270" y="58037"/>
                </a:lnTo>
                <a:lnTo>
                  <a:pt x="1211429" y="44133"/>
                </a:lnTo>
                <a:lnTo>
                  <a:pt x="1185104" y="28935"/>
                </a:lnTo>
                <a:lnTo>
                  <a:pt x="1161542" y="24558"/>
                </a:lnTo>
                <a:lnTo>
                  <a:pt x="1141712" y="28852"/>
                </a:lnTo>
                <a:lnTo>
                  <a:pt x="1094187" y="53669"/>
                </a:lnTo>
                <a:lnTo>
                  <a:pt x="1073562" y="53879"/>
                </a:lnTo>
                <a:lnTo>
                  <a:pt x="1010705" y="38097"/>
                </a:lnTo>
                <a:lnTo>
                  <a:pt x="989665" y="37599"/>
                </a:lnTo>
                <a:lnTo>
                  <a:pt x="941973" y="41222"/>
                </a:lnTo>
                <a:lnTo>
                  <a:pt x="921293" y="35479"/>
                </a:lnTo>
                <a:lnTo>
                  <a:pt x="883364" y="18317"/>
                </a:lnTo>
                <a:lnTo>
                  <a:pt x="846914" y="12837"/>
                </a:lnTo>
                <a:lnTo>
                  <a:pt x="801081" y="19390"/>
                </a:lnTo>
                <a:lnTo>
                  <a:pt x="768851" y="26283"/>
                </a:lnTo>
                <a:lnTo>
                  <a:pt x="710384" y="16388"/>
                </a:lnTo>
                <a:lnTo>
                  <a:pt x="675298" y="17854"/>
                </a:lnTo>
                <a:lnTo>
                  <a:pt x="632001" y="30000"/>
                </a:lnTo>
                <a:lnTo>
                  <a:pt x="579106" y="54788"/>
                </a:lnTo>
                <a:lnTo>
                  <a:pt x="541904" y="60688"/>
                </a:lnTo>
                <a:lnTo>
                  <a:pt x="487412" y="48209"/>
                </a:lnTo>
                <a:lnTo>
                  <a:pt x="459563" y="44823"/>
                </a:lnTo>
                <a:lnTo>
                  <a:pt x="434707" y="49557"/>
                </a:lnTo>
                <a:lnTo>
                  <a:pt x="378256" y="68614"/>
                </a:lnTo>
                <a:lnTo>
                  <a:pt x="352557" y="71440"/>
                </a:lnTo>
                <a:lnTo>
                  <a:pt x="328658" y="66456"/>
                </a:lnTo>
                <a:lnTo>
                  <a:pt x="279129" y="49782"/>
                </a:lnTo>
                <a:lnTo>
                  <a:pt x="255079" y="48642"/>
                </a:lnTo>
                <a:lnTo>
                  <a:pt x="200357" y="58182"/>
                </a:lnTo>
                <a:lnTo>
                  <a:pt x="147440" y="48014"/>
                </a:lnTo>
                <a:lnTo>
                  <a:pt x="91642" y="34558"/>
                </a:lnTo>
                <a:lnTo>
                  <a:pt x="51720" y="35586"/>
                </a:lnTo>
                <a:lnTo>
                  <a:pt x="19614" y="43299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2442611" y="2505782"/>
            <a:ext cx="357970" cy="442198"/>
            <a:chOff x="2442611" y="2505782"/>
            <a:chExt cx="357970" cy="442198"/>
          </a:xfrm>
        </p:grpSpPr>
        <p:sp>
          <p:nvSpPr>
            <p:cNvPr id="62" name="Freeform 61"/>
            <p:cNvSpPr/>
            <p:nvPr/>
          </p:nvSpPr>
          <p:spPr>
            <a:xfrm>
              <a:off x="2442611" y="2737409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5468" y="16768"/>
                  </a:lnTo>
                  <a:lnTo>
                    <a:pt x="19512" y="75445"/>
                  </a:lnTo>
                  <a:lnTo>
                    <a:pt x="18031" y="100212"/>
                  </a:lnTo>
                  <a:lnTo>
                    <a:pt x="4255" y="14141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84725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4238" y="250578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3821" y="28726"/>
                  </a:lnTo>
                  <a:lnTo>
                    <a:pt x="11179" y="92112"/>
                  </a:lnTo>
                  <a:lnTo>
                    <a:pt x="10721" y="142326"/>
                  </a:lnTo>
                  <a:lnTo>
                    <a:pt x="16156" y="205409"/>
                  </a:lnTo>
                  <a:lnTo>
                    <a:pt x="19605" y="257394"/>
                  </a:lnTo>
                  <a:lnTo>
                    <a:pt x="20627" y="311661"/>
                  </a:lnTo>
                  <a:lnTo>
                    <a:pt x="12566" y="373995"/>
                  </a:lnTo>
                  <a:lnTo>
                    <a:pt x="2829" y="42200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68953" y="268476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9347" y="17959"/>
                  </a:lnTo>
                  <a:lnTo>
                    <a:pt x="115296" y="28548"/>
                  </a:lnTo>
                  <a:lnTo>
                    <a:pt x="53970" y="365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47481" y="3660789"/>
            <a:ext cx="1958302" cy="701551"/>
            <a:chOff x="547481" y="3660789"/>
            <a:chExt cx="1958302" cy="701551"/>
          </a:xfrm>
        </p:grpSpPr>
        <p:sp>
          <p:nvSpPr>
            <p:cNvPr id="67" name="Freeform 66"/>
            <p:cNvSpPr/>
            <p:nvPr/>
          </p:nvSpPr>
          <p:spPr>
            <a:xfrm>
              <a:off x="570710" y="3701583"/>
              <a:ext cx="166285" cy="531553"/>
            </a:xfrm>
            <a:custGeom>
              <a:avLst/>
              <a:gdLst/>
              <a:ahLst/>
              <a:cxnLst/>
              <a:rect l="0" t="0" r="0" b="0"/>
              <a:pathLst>
                <a:path w="166285" h="531553">
                  <a:moveTo>
                    <a:pt x="29414" y="57090"/>
                  </a:moveTo>
                  <a:lnTo>
                    <a:pt x="29414" y="106021"/>
                  </a:lnTo>
                  <a:lnTo>
                    <a:pt x="29414" y="153866"/>
                  </a:lnTo>
                  <a:lnTo>
                    <a:pt x="26294" y="208207"/>
                  </a:lnTo>
                  <a:lnTo>
                    <a:pt x="21081" y="268762"/>
                  </a:lnTo>
                  <a:lnTo>
                    <a:pt x="19536" y="331158"/>
                  </a:lnTo>
                  <a:lnTo>
                    <a:pt x="15959" y="384740"/>
                  </a:lnTo>
                  <a:lnTo>
                    <a:pt x="9858" y="445465"/>
                  </a:lnTo>
                  <a:lnTo>
                    <a:pt x="7484" y="504210"/>
                  </a:lnTo>
                  <a:lnTo>
                    <a:pt x="2899" y="528382"/>
                  </a:lnTo>
                  <a:lnTo>
                    <a:pt x="1209" y="531552"/>
                  </a:lnTo>
                  <a:lnTo>
                    <a:pt x="82" y="528985"/>
                  </a:lnTo>
                  <a:lnTo>
                    <a:pt x="0" y="513656"/>
                  </a:lnTo>
                  <a:lnTo>
                    <a:pt x="4191" y="479888"/>
                  </a:lnTo>
                  <a:lnTo>
                    <a:pt x="2551" y="430205"/>
                  </a:lnTo>
                  <a:lnTo>
                    <a:pt x="6637" y="381722"/>
                  </a:lnTo>
                  <a:lnTo>
                    <a:pt x="7847" y="327193"/>
                  </a:lnTo>
                  <a:lnTo>
                    <a:pt x="8206" y="266582"/>
                  </a:lnTo>
                  <a:lnTo>
                    <a:pt x="8312" y="207290"/>
                  </a:lnTo>
                  <a:lnTo>
                    <a:pt x="8344" y="152676"/>
                  </a:lnTo>
                  <a:lnTo>
                    <a:pt x="8353" y="102570"/>
                  </a:lnTo>
                  <a:lnTo>
                    <a:pt x="8356" y="43717"/>
                  </a:lnTo>
                  <a:lnTo>
                    <a:pt x="13946" y="6725"/>
                  </a:lnTo>
                  <a:lnTo>
                    <a:pt x="17932" y="1286"/>
                  </a:lnTo>
                  <a:lnTo>
                    <a:pt x="22929" y="0"/>
                  </a:lnTo>
                  <a:lnTo>
                    <a:pt x="28600" y="1483"/>
                  </a:lnTo>
                  <a:lnTo>
                    <a:pt x="33551" y="5981"/>
                  </a:lnTo>
                  <a:lnTo>
                    <a:pt x="42171" y="20337"/>
                  </a:lnTo>
                  <a:lnTo>
                    <a:pt x="58407" y="74960"/>
                  </a:lnTo>
                  <a:lnTo>
                    <a:pt x="79811" y="135836"/>
                  </a:lnTo>
                  <a:lnTo>
                    <a:pt x="95651" y="199117"/>
                  </a:lnTo>
                  <a:lnTo>
                    <a:pt x="112081" y="253070"/>
                  </a:lnTo>
                  <a:lnTo>
                    <a:pt x="130188" y="308062"/>
                  </a:lnTo>
                  <a:lnTo>
                    <a:pt x="145029" y="362772"/>
                  </a:lnTo>
                  <a:lnTo>
                    <a:pt x="166284" y="425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0124" y="405347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8580" y="3981535"/>
              <a:ext cx="147400" cy="187751"/>
            </a:xfrm>
            <a:custGeom>
              <a:avLst/>
              <a:gdLst/>
              <a:ahLst/>
              <a:cxnLst/>
              <a:rect l="0" t="0" r="0" b="0"/>
              <a:pathLst>
                <a:path w="147400" h="187751">
                  <a:moveTo>
                    <a:pt x="0" y="61408"/>
                  </a:moveTo>
                  <a:lnTo>
                    <a:pt x="17958" y="122518"/>
                  </a:lnTo>
                  <a:lnTo>
                    <a:pt x="36301" y="180550"/>
                  </a:lnTo>
                  <a:lnTo>
                    <a:pt x="17184" y="117887"/>
                  </a:lnTo>
                  <a:lnTo>
                    <a:pt x="3072" y="58793"/>
                  </a:lnTo>
                  <a:lnTo>
                    <a:pt x="3705" y="33340"/>
                  </a:lnTo>
                  <a:lnTo>
                    <a:pt x="11785" y="10329"/>
                  </a:lnTo>
                  <a:lnTo>
                    <a:pt x="18385" y="3958"/>
                  </a:lnTo>
                  <a:lnTo>
                    <a:pt x="26295" y="881"/>
                  </a:lnTo>
                  <a:lnTo>
                    <a:pt x="35077" y="0"/>
                  </a:lnTo>
                  <a:lnTo>
                    <a:pt x="51075" y="5259"/>
                  </a:lnTo>
                  <a:lnTo>
                    <a:pt x="67153" y="17736"/>
                  </a:lnTo>
                  <a:lnTo>
                    <a:pt x="110749" y="71500"/>
                  </a:lnTo>
                  <a:lnTo>
                    <a:pt x="135741" y="124521"/>
                  </a:lnTo>
                  <a:lnTo>
                    <a:pt x="143945" y="156147"/>
                  </a:lnTo>
                  <a:lnTo>
                    <a:pt x="147399" y="187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7564" y="3790259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7236" y="168772"/>
                  </a:lnTo>
                  <a:lnTo>
                    <a:pt x="10723" y="220802"/>
                  </a:lnTo>
                  <a:lnTo>
                    <a:pt x="18669" y="274722"/>
                  </a:lnTo>
                  <a:lnTo>
                    <a:pt x="27978" y="33448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73865" y="393765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4581" y="17958"/>
                  </a:lnTo>
                  <a:lnTo>
                    <a:pt x="70336" y="28547"/>
                  </a:lnTo>
                  <a:lnTo>
                    <a:pt x="9988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31792" y="3952887"/>
              <a:ext cx="157929" cy="181617"/>
            </a:xfrm>
            <a:custGeom>
              <a:avLst/>
              <a:gdLst/>
              <a:ahLst/>
              <a:cxnLst/>
              <a:rect l="0" t="0" r="0" b="0"/>
              <a:pathLst>
                <a:path w="157929" h="181617">
                  <a:moveTo>
                    <a:pt x="0" y="111113"/>
                  </a:moveTo>
                  <a:lnTo>
                    <a:pt x="58617" y="111113"/>
                  </a:lnTo>
                  <a:lnTo>
                    <a:pt x="93407" y="105523"/>
                  </a:lnTo>
                  <a:lnTo>
                    <a:pt x="125942" y="90869"/>
                  </a:lnTo>
                  <a:lnTo>
                    <a:pt x="140982" y="75209"/>
                  </a:lnTo>
                  <a:lnTo>
                    <a:pt x="146631" y="66120"/>
                  </a:lnTo>
                  <a:lnTo>
                    <a:pt x="149787" y="46662"/>
                  </a:lnTo>
                  <a:lnTo>
                    <a:pt x="148991" y="36560"/>
                  </a:lnTo>
                  <a:lnTo>
                    <a:pt x="141868" y="19097"/>
                  </a:lnTo>
                  <a:lnTo>
                    <a:pt x="136693" y="11164"/>
                  </a:lnTo>
                  <a:lnTo>
                    <a:pt x="128563" y="5876"/>
                  </a:lnTo>
                  <a:lnTo>
                    <a:pt x="107052" y="0"/>
                  </a:lnTo>
                  <a:lnTo>
                    <a:pt x="85014" y="3628"/>
                  </a:lnTo>
                  <a:lnTo>
                    <a:pt x="55995" y="18824"/>
                  </a:lnTo>
                  <a:lnTo>
                    <a:pt x="32579" y="41264"/>
                  </a:lnTo>
                  <a:lnTo>
                    <a:pt x="25229" y="50509"/>
                  </a:lnTo>
                  <a:lnTo>
                    <a:pt x="17062" y="73259"/>
                  </a:lnTo>
                  <a:lnTo>
                    <a:pt x="14602" y="98968"/>
                  </a:lnTo>
                  <a:lnTo>
                    <a:pt x="17408" y="125992"/>
                  </a:lnTo>
                  <a:lnTo>
                    <a:pt x="25675" y="147362"/>
                  </a:lnTo>
                  <a:lnTo>
                    <a:pt x="31155" y="156336"/>
                  </a:lnTo>
                  <a:lnTo>
                    <a:pt x="46602" y="169427"/>
                  </a:lnTo>
                  <a:lnTo>
                    <a:pt x="66336" y="177974"/>
                  </a:lnTo>
                  <a:lnTo>
                    <a:pt x="102583" y="181616"/>
                  </a:lnTo>
                  <a:lnTo>
                    <a:pt x="133731" y="175807"/>
                  </a:lnTo>
                  <a:lnTo>
                    <a:pt x="157928" y="163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38474" y="3912688"/>
              <a:ext cx="130231" cy="179811"/>
            </a:xfrm>
            <a:custGeom>
              <a:avLst/>
              <a:gdLst/>
              <a:ahLst/>
              <a:cxnLst/>
              <a:rect l="0" t="0" r="0" b="0"/>
              <a:pathLst>
                <a:path w="130231" h="179811">
                  <a:moveTo>
                    <a:pt x="130230" y="24970"/>
                  </a:moveTo>
                  <a:lnTo>
                    <a:pt x="112249" y="9329"/>
                  </a:lnTo>
                  <a:lnTo>
                    <a:pt x="95332" y="1251"/>
                  </a:lnTo>
                  <a:lnTo>
                    <a:pt x="72996" y="0"/>
                  </a:lnTo>
                  <a:lnTo>
                    <a:pt x="49811" y="4513"/>
                  </a:lnTo>
                  <a:lnTo>
                    <a:pt x="31707" y="14318"/>
                  </a:lnTo>
                  <a:lnTo>
                    <a:pt x="18982" y="29594"/>
                  </a:lnTo>
                  <a:lnTo>
                    <a:pt x="1280" y="67997"/>
                  </a:lnTo>
                  <a:lnTo>
                    <a:pt x="0" y="88547"/>
                  </a:lnTo>
                  <a:lnTo>
                    <a:pt x="8709" y="130335"/>
                  </a:lnTo>
                  <a:lnTo>
                    <a:pt x="23904" y="156275"/>
                  </a:lnTo>
                  <a:lnTo>
                    <a:pt x="39690" y="168335"/>
                  </a:lnTo>
                  <a:lnTo>
                    <a:pt x="59574" y="176425"/>
                  </a:lnTo>
                  <a:lnTo>
                    <a:pt x="94737" y="179810"/>
                  </a:lnTo>
                  <a:lnTo>
                    <a:pt x="130230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13733" y="3910738"/>
              <a:ext cx="145560" cy="205905"/>
            </a:xfrm>
            <a:custGeom>
              <a:avLst/>
              <a:gdLst/>
              <a:ahLst/>
              <a:cxnLst/>
              <a:rect l="0" t="0" r="0" b="0"/>
              <a:pathLst>
                <a:path w="145560" h="205905">
                  <a:moveTo>
                    <a:pt x="18142" y="111148"/>
                  </a:moveTo>
                  <a:lnTo>
                    <a:pt x="76759" y="96494"/>
                  </a:lnTo>
                  <a:lnTo>
                    <a:pt x="117139" y="86399"/>
                  </a:lnTo>
                  <a:lnTo>
                    <a:pt x="127424" y="80610"/>
                  </a:lnTo>
                  <a:lnTo>
                    <a:pt x="141971" y="64820"/>
                  </a:lnTo>
                  <a:lnTo>
                    <a:pt x="145149" y="55696"/>
                  </a:lnTo>
                  <a:lnTo>
                    <a:pt x="145559" y="36200"/>
                  </a:lnTo>
                  <a:lnTo>
                    <a:pt x="140522" y="27257"/>
                  </a:lnTo>
                  <a:lnTo>
                    <a:pt x="122446" y="11082"/>
                  </a:lnTo>
                  <a:lnTo>
                    <a:pt x="98815" y="2333"/>
                  </a:lnTo>
                  <a:lnTo>
                    <a:pt x="85962" y="0"/>
                  </a:lnTo>
                  <a:lnTo>
                    <a:pt x="62322" y="3647"/>
                  </a:lnTo>
                  <a:lnTo>
                    <a:pt x="32402" y="18854"/>
                  </a:lnTo>
                  <a:lnTo>
                    <a:pt x="17461" y="32694"/>
                  </a:lnTo>
                  <a:lnTo>
                    <a:pt x="6921" y="50543"/>
                  </a:lnTo>
                  <a:lnTo>
                    <a:pt x="0" y="91501"/>
                  </a:lnTo>
                  <a:lnTo>
                    <a:pt x="4620" y="117624"/>
                  </a:lnTo>
                  <a:lnTo>
                    <a:pt x="20375" y="148941"/>
                  </a:lnTo>
                  <a:lnTo>
                    <a:pt x="46659" y="180484"/>
                  </a:lnTo>
                  <a:lnTo>
                    <a:pt x="72995" y="196553"/>
                  </a:lnTo>
                  <a:lnTo>
                    <a:pt x="112899" y="205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76143" y="3660789"/>
              <a:ext cx="497972" cy="454526"/>
            </a:xfrm>
            <a:custGeom>
              <a:avLst/>
              <a:gdLst/>
              <a:ahLst/>
              <a:cxnLst/>
              <a:rect l="0" t="0" r="0" b="0"/>
              <a:pathLst>
                <a:path w="497972" h="454526">
                  <a:moveTo>
                    <a:pt x="97888" y="382154"/>
                  </a:moveTo>
                  <a:lnTo>
                    <a:pt x="106221" y="344676"/>
                  </a:lnTo>
                  <a:lnTo>
                    <a:pt x="106953" y="332602"/>
                  </a:lnTo>
                  <a:lnTo>
                    <a:pt x="101527" y="312947"/>
                  </a:lnTo>
                  <a:lnTo>
                    <a:pt x="96804" y="304430"/>
                  </a:lnTo>
                  <a:lnTo>
                    <a:pt x="82198" y="291848"/>
                  </a:lnTo>
                  <a:lnTo>
                    <a:pt x="73390" y="286855"/>
                  </a:lnTo>
                  <a:lnTo>
                    <a:pt x="64009" y="285866"/>
                  </a:lnTo>
                  <a:lnTo>
                    <a:pt x="44226" y="291006"/>
                  </a:lnTo>
                  <a:lnTo>
                    <a:pt x="26855" y="304209"/>
                  </a:lnTo>
                  <a:lnTo>
                    <a:pt x="12505" y="322945"/>
                  </a:lnTo>
                  <a:lnTo>
                    <a:pt x="2228" y="346870"/>
                  </a:lnTo>
                  <a:lnTo>
                    <a:pt x="0" y="369982"/>
                  </a:lnTo>
                  <a:lnTo>
                    <a:pt x="8102" y="413415"/>
                  </a:lnTo>
                  <a:lnTo>
                    <a:pt x="23191" y="445228"/>
                  </a:lnTo>
                  <a:lnTo>
                    <a:pt x="30543" y="451110"/>
                  </a:lnTo>
                  <a:lnTo>
                    <a:pt x="38953" y="453861"/>
                  </a:lnTo>
                  <a:lnTo>
                    <a:pt x="48069" y="454525"/>
                  </a:lnTo>
                  <a:lnTo>
                    <a:pt x="64438" y="449024"/>
                  </a:lnTo>
                  <a:lnTo>
                    <a:pt x="72078" y="444281"/>
                  </a:lnTo>
                  <a:lnTo>
                    <a:pt x="83687" y="429653"/>
                  </a:lnTo>
                  <a:lnTo>
                    <a:pt x="111659" y="379137"/>
                  </a:lnTo>
                  <a:lnTo>
                    <a:pt x="125608" y="317000"/>
                  </a:lnTo>
                  <a:lnTo>
                    <a:pt x="134299" y="259579"/>
                  </a:lnTo>
                  <a:lnTo>
                    <a:pt x="131639" y="196461"/>
                  </a:lnTo>
                  <a:lnTo>
                    <a:pt x="128945" y="141520"/>
                  </a:lnTo>
                  <a:lnTo>
                    <a:pt x="118147" y="86617"/>
                  </a:lnTo>
                  <a:lnTo>
                    <a:pt x="105060" y="48142"/>
                  </a:lnTo>
                  <a:lnTo>
                    <a:pt x="85267" y="3701"/>
                  </a:lnTo>
                  <a:lnTo>
                    <a:pt x="80115" y="0"/>
                  </a:lnTo>
                  <a:lnTo>
                    <a:pt x="74341" y="1043"/>
                  </a:lnTo>
                  <a:lnTo>
                    <a:pt x="68152" y="5247"/>
                  </a:lnTo>
                  <a:lnTo>
                    <a:pt x="64026" y="12730"/>
                  </a:lnTo>
                  <a:lnTo>
                    <a:pt x="57404" y="58360"/>
                  </a:lnTo>
                  <a:lnTo>
                    <a:pt x="56257" y="104891"/>
                  </a:lnTo>
                  <a:lnTo>
                    <a:pt x="61458" y="166728"/>
                  </a:lnTo>
                  <a:lnTo>
                    <a:pt x="70456" y="218499"/>
                  </a:lnTo>
                  <a:lnTo>
                    <a:pt x="80531" y="272702"/>
                  </a:lnTo>
                  <a:lnTo>
                    <a:pt x="94416" y="326608"/>
                  </a:lnTo>
                  <a:lnTo>
                    <a:pt x="106088" y="359067"/>
                  </a:lnTo>
                  <a:lnTo>
                    <a:pt x="117520" y="376182"/>
                  </a:lnTo>
                  <a:lnTo>
                    <a:pt x="123844" y="379342"/>
                  </a:lnTo>
                  <a:lnTo>
                    <a:pt x="130400" y="379110"/>
                  </a:lnTo>
                  <a:lnTo>
                    <a:pt x="143923" y="372612"/>
                  </a:lnTo>
                  <a:lnTo>
                    <a:pt x="157732" y="361925"/>
                  </a:lnTo>
                  <a:lnTo>
                    <a:pt x="177908" y="355616"/>
                  </a:lnTo>
                  <a:lnTo>
                    <a:pt x="228988" y="351566"/>
                  </a:lnTo>
                  <a:lnTo>
                    <a:pt x="264634" y="345275"/>
                  </a:lnTo>
                  <a:lnTo>
                    <a:pt x="283521" y="333007"/>
                  </a:lnTo>
                  <a:lnTo>
                    <a:pt x="291833" y="324823"/>
                  </a:lnTo>
                  <a:lnTo>
                    <a:pt x="296205" y="315857"/>
                  </a:lnTo>
                  <a:lnTo>
                    <a:pt x="297943" y="296536"/>
                  </a:lnTo>
                  <a:lnTo>
                    <a:pt x="291696" y="279371"/>
                  </a:lnTo>
                  <a:lnTo>
                    <a:pt x="268622" y="249287"/>
                  </a:lnTo>
                  <a:lnTo>
                    <a:pt x="259674" y="245613"/>
                  </a:lnTo>
                  <a:lnTo>
                    <a:pt x="237253" y="244650"/>
                  </a:lnTo>
                  <a:lnTo>
                    <a:pt x="203912" y="256274"/>
                  </a:lnTo>
                  <a:lnTo>
                    <a:pt x="188683" y="271225"/>
                  </a:lnTo>
                  <a:lnTo>
                    <a:pt x="182985" y="280125"/>
                  </a:lnTo>
                  <a:lnTo>
                    <a:pt x="174964" y="315009"/>
                  </a:lnTo>
                  <a:lnTo>
                    <a:pt x="178177" y="349391"/>
                  </a:lnTo>
                  <a:lnTo>
                    <a:pt x="192127" y="381805"/>
                  </a:lnTo>
                  <a:lnTo>
                    <a:pt x="207622" y="396816"/>
                  </a:lnTo>
                  <a:lnTo>
                    <a:pt x="216668" y="402457"/>
                  </a:lnTo>
                  <a:lnTo>
                    <a:pt x="236077" y="405606"/>
                  </a:lnTo>
                  <a:lnTo>
                    <a:pt x="277133" y="398095"/>
                  </a:lnTo>
                  <a:lnTo>
                    <a:pt x="302946" y="383107"/>
                  </a:lnTo>
                  <a:lnTo>
                    <a:pt x="325412" y="358260"/>
                  </a:lnTo>
                  <a:lnTo>
                    <a:pt x="341297" y="328670"/>
                  </a:lnTo>
                  <a:lnTo>
                    <a:pt x="346728" y="324272"/>
                  </a:lnTo>
                  <a:lnTo>
                    <a:pt x="352689" y="323679"/>
                  </a:lnTo>
                  <a:lnTo>
                    <a:pt x="359002" y="325623"/>
                  </a:lnTo>
                  <a:lnTo>
                    <a:pt x="369136" y="343380"/>
                  </a:lnTo>
                  <a:lnTo>
                    <a:pt x="385174" y="396852"/>
                  </a:lnTo>
                  <a:lnTo>
                    <a:pt x="385338" y="403650"/>
                  </a:lnTo>
                  <a:lnTo>
                    <a:pt x="383108" y="405844"/>
                  </a:lnTo>
                  <a:lnTo>
                    <a:pt x="379282" y="404966"/>
                  </a:lnTo>
                  <a:lnTo>
                    <a:pt x="371910" y="394632"/>
                  </a:lnTo>
                  <a:lnTo>
                    <a:pt x="365905" y="377171"/>
                  </a:lnTo>
                  <a:lnTo>
                    <a:pt x="361733" y="314355"/>
                  </a:lnTo>
                  <a:lnTo>
                    <a:pt x="366877" y="278617"/>
                  </a:lnTo>
                  <a:lnTo>
                    <a:pt x="371970" y="269845"/>
                  </a:lnTo>
                  <a:lnTo>
                    <a:pt x="386988" y="256980"/>
                  </a:lnTo>
                  <a:lnTo>
                    <a:pt x="395906" y="254251"/>
                  </a:lnTo>
                  <a:lnTo>
                    <a:pt x="415174" y="254338"/>
                  </a:lnTo>
                  <a:lnTo>
                    <a:pt x="432316" y="261396"/>
                  </a:lnTo>
                  <a:lnTo>
                    <a:pt x="462385" y="284991"/>
                  </a:lnTo>
                  <a:lnTo>
                    <a:pt x="478198" y="310861"/>
                  </a:lnTo>
                  <a:lnTo>
                    <a:pt x="489344" y="363508"/>
                  </a:lnTo>
                  <a:lnTo>
                    <a:pt x="497971" y="382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31219" y="3684974"/>
              <a:ext cx="37652" cy="389555"/>
            </a:xfrm>
            <a:custGeom>
              <a:avLst/>
              <a:gdLst/>
              <a:ahLst/>
              <a:cxnLst/>
              <a:rect l="0" t="0" r="0" b="0"/>
              <a:pathLst>
                <a:path w="37652" h="389555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79" y="149394"/>
                  </a:lnTo>
                  <a:lnTo>
                    <a:pt x="7032" y="207651"/>
                  </a:lnTo>
                  <a:lnTo>
                    <a:pt x="14359" y="266795"/>
                  </a:lnTo>
                  <a:lnTo>
                    <a:pt x="21742" y="322932"/>
                  </a:lnTo>
                  <a:lnTo>
                    <a:pt x="34747" y="372332"/>
                  </a:lnTo>
                  <a:lnTo>
                    <a:pt x="3765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10943" y="3844365"/>
              <a:ext cx="252684" cy="30123"/>
            </a:xfrm>
            <a:custGeom>
              <a:avLst/>
              <a:gdLst/>
              <a:ahLst/>
              <a:cxnLst/>
              <a:rect l="0" t="0" r="0" b="0"/>
              <a:pathLst>
                <a:path w="252684" h="30123">
                  <a:moveTo>
                    <a:pt x="252683" y="9065"/>
                  </a:moveTo>
                  <a:lnTo>
                    <a:pt x="194067" y="0"/>
                  </a:lnTo>
                  <a:lnTo>
                    <a:pt x="134350" y="7063"/>
                  </a:lnTo>
                  <a:lnTo>
                    <a:pt x="74754" y="17207"/>
                  </a:lnTo>
                  <a:lnTo>
                    <a:pt x="31793" y="27224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7481" y="4148228"/>
              <a:ext cx="1674033" cy="214112"/>
            </a:xfrm>
            <a:custGeom>
              <a:avLst/>
              <a:gdLst/>
              <a:ahLst/>
              <a:cxnLst/>
              <a:rect l="0" t="0" r="0" b="0"/>
              <a:pathLst>
                <a:path w="1674033" h="214112">
                  <a:moveTo>
                    <a:pt x="1674032" y="0"/>
                  </a:moveTo>
                  <a:lnTo>
                    <a:pt x="1614438" y="49498"/>
                  </a:lnTo>
                  <a:lnTo>
                    <a:pt x="1606227" y="52886"/>
                  </a:lnTo>
                  <a:lnTo>
                    <a:pt x="1587744" y="53530"/>
                  </a:lnTo>
                  <a:lnTo>
                    <a:pt x="1557608" y="47316"/>
                  </a:lnTo>
                  <a:lnTo>
                    <a:pt x="1502376" y="26132"/>
                  </a:lnTo>
                  <a:lnTo>
                    <a:pt x="1476077" y="25652"/>
                  </a:lnTo>
                  <a:lnTo>
                    <a:pt x="1436134" y="38536"/>
                  </a:lnTo>
                  <a:lnTo>
                    <a:pt x="1379794" y="70643"/>
                  </a:lnTo>
                  <a:lnTo>
                    <a:pt x="1358426" y="75070"/>
                  </a:lnTo>
                  <a:lnTo>
                    <a:pt x="1316112" y="68381"/>
                  </a:lnTo>
                  <a:lnTo>
                    <a:pt x="1260307" y="52404"/>
                  </a:lnTo>
                  <a:lnTo>
                    <a:pt x="1233961" y="47857"/>
                  </a:lnTo>
                  <a:lnTo>
                    <a:pt x="1206653" y="49736"/>
                  </a:lnTo>
                  <a:lnTo>
                    <a:pt x="1148450" y="72046"/>
                  </a:lnTo>
                  <a:lnTo>
                    <a:pt x="1113151" y="80618"/>
                  </a:lnTo>
                  <a:lnTo>
                    <a:pt x="1073057" y="80039"/>
                  </a:lnTo>
                  <a:lnTo>
                    <a:pt x="1047793" y="74177"/>
                  </a:lnTo>
                  <a:lnTo>
                    <a:pt x="999311" y="50351"/>
                  </a:lnTo>
                  <a:lnTo>
                    <a:pt x="978752" y="48894"/>
                  </a:lnTo>
                  <a:lnTo>
                    <a:pt x="957917" y="53316"/>
                  </a:lnTo>
                  <a:lnTo>
                    <a:pt x="894907" y="88413"/>
                  </a:lnTo>
                  <a:lnTo>
                    <a:pt x="873859" y="102075"/>
                  </a:lnTo>
                  <a:lnTo>
                    <a:pt x="831100" y="111742"/>
                  </a:lnTo>
                  <a:lnTo>
                    <a:pt x="781060" y="106604"/>
                  </a:lnTo>
                  <a:lnTo>
                    <a:pt x="721134" y="96548"/>
                  </a:lnTo>
                  <a:lnTo>
                    <a:pt x="685892" y="100876"/>
                  </a:lnTo>
                  <a:lnTo>
                    <a:pt x="631913" y="127610"/>
                  </a:lnTo>
                  <a:lnTo>
                    <a:pt x="589636" y="149079"/>
                  </a:lnTo>
                  <a:lnTo>
                    <a:pt x="552433" y="155306"/>
                  </a:lnTo>
                  <a:lnTo>
                    <a:pt x="506346" y="149004"/>
                  </a:lnTo>
                  <a:lnTo>
                    <a:pt x="452855" y="133110"/>
                  </a:lnTo>
                  <a:lnTo>
                    <a:pt x="415589" y="128347"/>
                  </a:lnTo>
                  <a:lnTo>
                    <a:pt x="391767" y="133472"/>
                  </a:lnTo>
                  <a:lnTo>
                    <a:pt x="336034" y="161206"/>
                  </a:lnTo>
                  <a:lnTo>
                    <a:pt x="295838" y="173196"/>
                  </a:lnTo>
                  <a:lnTo>
                    <a:pt x="249743" y="176099"/>
                  </a:lnTo>
                  <a:lnTo>
                    <a:pt x="195301" y="170313"/>
                  </a:lnTo>
                  <a:lnTo>
                    <a:pt x="164010" y="171621"/>
                  </a:lnTo>
                  <a:lnTo>
                    <a:pt x="105793" y="191524"/>
                  </a:lnTo>
                  <a:lnTo>
                    <a:pt x="54823" y="212397"/>
                  </a:lnTo>
                  <a:lnTo>
                    <a:pt x="32555" y="2141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63668" y="3979772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26213" y="3716559"/>
            <a:ext cx="1053518" cy="371574"/>
            <a:chOff x="2726213" y="3716559"/>
            <a:chExt cx="1053518" cy="371574"/>
          </a:xfrm>
        </p:grpSpPr>
        <p:sp>
          <p:nvSpPr>
            <p:cNvPr id="81" name="Freeform 80"/>
            <p:cNvSpPr/>
            <p:nvPr/>
          </p:nvSpPr>
          <p:spPr>
            <a:xfrm>
              <a:off x="2726213" y="3782061"/>
              <a:ext cx="197960" cy="286391"/>
            </a:xfrm>
            <a:custGeom>
              <a:avLst/>
              <a:gdLst/>
              <a:ahLst/>
              <a:cxnLst/>
              <a:rect l="0" t="0" r="0" b="0"/>
              <a:pathLst>
                <a:path w="197960" h="286391">
                  <a:moveTo>
                    <a:pt x="158595" y="29255"/>
                  </a:moveTo>
                  <a:lnTo>
                    <a:pt x="140614" y="13613"/>
                  </a:lnTo>
                  <a:lnTo>
                    <a:pt x="123697" y="5536"/>
                  </a:lnTo>
                  <a:lnTo>
                    <a:pt x="88853" y="0"/>
                  </a:lnTo>
                  <a:lnTo>
                    <a:pt x="54483" y="3949"/>
                  </a:lnTo>
                  <a:lnTo>
                    <a:pt x="22072" y="18117"/>
                  </a:lnTo>
                  <a:lnTo>
                    <a:pt x="7061" y="33664"/>
                  </a:lnTo>
                  <a:lnTo>
                    <a:pt x="1420" y="42722"/>
                  </a:lnTo>
                  <a:lnTo>
                    <a:pt x="0" y="52272"/>
                  </a:lnTo>
                  <a:lnTo>
                    <a:pt x="4660" y="72240"/>
                  </a:lnTo>
                  <a:lnTo>
                    <a:pt x="11518" y="78968"/>
                  </a:lnTo>
                  <a:lnTo>
                    <a:pt x="74241" y="99650"/>
                  </a:lnTo>
                  <a:lnTo>
                    <a:pt x="126993" y="122608"/>
                  </a:lnTo>
                  <a:lnTo>
                    <a:pt x="160715" y="150164"/>
                  </a:lnTo>
                  <a:lnTo>
                    <a:pt x="186786" y="188188"/>
                  </a:lnTo>
                  <a:lnTo>
                    <a:pt x="194521" y="209856"/>
                  </a:lnTo>
                  <a:lnTo>
                    <a:pt x="197959" y="235084"/>
                  </a:lnTo>
                  <a:lnTo>
                    <a:pt x="193248" y="258775"/>
                  </a:lnTo>
                  <a:lnTo>
                    <a:pt x="188716" y="270006"/>
                  </a:lnTo>
                  <a:lnTo>
                    <a:pt x="181015" y="277493"/>
                  </a:lnTo>
                  <a:lnTo>
                    <a:pt x="159981" y="285812"/>
                  </a:lnTo>
                  <a:lnTo>
                    <a:pt x="138154" y="286390"/>
                  </a:lnTo>
                  <a:lnTo>
                    <a:pt x="77741" y="274119"/>
                  </a:lnTo>
                  <a:lnTo>
                    <a:pt x="15002" y="254962"/>
                  </a:lnTo>
                  <a:lnTo>
                    <a:pt x="667" y="250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71200" y="3882146"/>
              <a:ext cx="174111" cy="192350"/>
            </a:xfrm>
            <a:custGeom>
              <a:avLst/>
              <a:gdLst/>
              <a:ahLst/>
              <a:cxnLst/>
              <a:rect l="0" t="0" r="0" b="0"/>
              <a:pathLst>
                <a:path w="174111" h="192350">
                  <a:moveTo>
                    <a:pt x="8364" y="55512"/>
                  </a:moveTo>
                  <a:lnTo>
                    <a:pt x="8364" y="114129"/>
                  </a:lnTo>
                  <a:lnTo>
                    <a:pt x="19817" y="173845"/>
                  </a:lnTo>
                  <a:lnTo>
                    <a:pt x="23019" y="187043"/>
                  </a:lnTo>
                  <a:lnTo>
                    <a:pt x="22813" y="192332"/>
                  </a:lnTo>
                  <a:lnTo>
                    <a:pt x="20337" y="192349"/>
                  </a:lnTo>
                  <a:lnTo>
                    <a:pt x="16346" y="188850"/>
                  </a:lnTo>
                  <a:lnTo>
                    <a:pt x="5140" y="167159"/>
                  </a:lnTo>
                  <a:lnTo>
                    <a:pt x="0" y="127327"/>
                  </a:lnTo>
                  <a:lnTo>
                    <a:pt x="9574" y="64059"/>
                  </a:lnTo>
                  <a:lnTo>
                    <a:pt x="17091" y="39423"/>
                  </a:lnTo>
                  <a:lnTo>
                    <a:pt x="28230" y="20675"/>
                  </a:lnTo>
                  <a:lnTo>
                    <a:pt x="44100" y="7663"/>
                  </a:lnTo>
                  <a:lnTo>
                    <a:pt x="53245" y="2556"/>
                  </a:lnTo>
                  <a:lnTo>
                    <a:pt x="72765" y="0"/>
                  </a:lnTo>
                  <a:lnTo>
                    <a:pt x="91969" y="3934"/>
                  </a:lnTo>
                  <a:lnTo>
                    <a:pt x="123362" y="25523"/>
                  </a:lnTo>
                  <a:lnTo>
                    <a:pt x="137853" y="41014"/>
                  </a:lnTo>
                  <a:lnTo>
                    <a:pt x="167674" y="96872"/>
                  </a:lnTo>
                  <a:lnTo>
                    <a:pt x="174110" y="134577"/>
                  </a:lnTo>
                  <a:lnTo>
                    <a:pt x="172496" y="152263"/>
                  </a:lnTo>
                  <a:lnTo>
                    <a:pt x="166292" y="171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71872" y="3874403"/>
              <a:ext cx="207776" cy="211223"/>
            </a:xfrm>
            <a:custGeom>
              <a:avLst/>
              <a:gdLst/>
              <a:ahLst/>
              <a:cxnLst/>
              <a:rect l="0" t="0" r="0" b="0"/>
              <a:pathLst>
                <a:path w="207776" h="211223">
                  <a:moveTo>
                    <a:pt x="123547" y="115897"/>
                  </a:moveTo>
                  <a:lnTo>
                    <a:pt x="131880" y="78419"/>
                  </a:lnTo>
                  <a:lnTo>
                    <a:pt x="130760" y="54787"/>
                  </a:lnTo>
                  <a:lnTo>
                    <a:pt x="122464" y="32585"/>
                  </a:lnTo>
                  <a:lnTo>
                    <a:pt x="99050" y="5944"/>
                  </a:lnTo>
                  <a:lnTo>
                    <a:pt x="89668" y="1651"/>
                  </a:lnTo>
                  <a:lnTo>
                    <a:pt x="69885" y="0"/>
                  </a:lnTo>
                  <a:lnTo>
                    <a:pt x="49395" y="9405"/>
                  </a:lnTo>
                  <a:lnTo>
                    <a:pt x="30929" y="25284"/>
                  </a:lnTo>
                  <a:lnTo>
                    <a:pt x="9543" y="64073"/>
                  </a:lnTo>
                  <a:lnTo>
                    <a:pt x="2689" y="87015"/>
                  </a:lnTo>
                  <a:lnTo>
                    <a:pt x="0" y="130476"/>
                  </a:lnTo>
                  <a:lnTo>
                    <a:pt x="7262" y="166620"/>
                  </a:lnTo>
                  <a:lnTo>
                    <a:pt x="17663" y="188743"/>
                  </a:lnTo>
                  <a:lnTo>
                    <a:pt x="33204" y="204035"/>
                  </a:lnTo>
                  <a:lnTo>
                    <a:pt x="42261" y="209751"/>
                  </a:lnTo>
                  <a:lnTo>
                    <a:pt x="50639" y="211222"/>
                  </a:lnTo>
                  <a:lnTo>
                    <a:pt x="58564" y="209863"/>
                  </a:lnTo>
                  <a:lnTo>
                    <a:pt x="66187" y="206617"/>
                  </a:lnTo>
                  <a:lnTo>
                    <a:pt x="80896" y="190532"/>
                  </a:lnTo>
                  <a:lnTo>
                    <a:pt x="99212" y="155169"/>
                  </a:lnTo>
                  <a:lnTo>
                    <a:pt x="118436" y="93513"/>
                  </a:lnTo>
                  <a:lnTo>
                    <a:pt x="122033" y="57272"/>
                  </a:lnTo>
                  <a:lnTo>
                    <a:pt x="122538" y="58096"/>
                  </a:lnTo>
                  <a:lnTo>
                    <a:pt x="128937" y="93041"/>
                  </a:lnTo>
                  <a:lnTo>
                    <a:pt x="143732" y="120303"/>
                  </a:lnTo>
                  <a:lnTo>
                    <a:pt x="162933" y="143199"/>
                  </a:lnTo>
                  <a:lnTo>
                    <a:pt x="179657" y="151428"/>
                  </a:lnTo>
                  <a:lnTo>
                    <a:pt x="207775" y="1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00897" y="3716559"/>
              <a:ext cx="10337" cy="368499"/>
            </a:xfrm>
            <a:custGeom>
              <a:avLst/>
              <a:gdLst/>
              <a:ahLst/>
              <a:cxnLst/>
              <a:rect l="0" t="0" r="0" b="0"/>
              <a:pathLst>
                <a:path w="10337" h="368499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5435" y="207559"/>
                  </a:lnTo>
                  <a:lnTo>
                    <a:pt x="8884" y="258031"/>
                  </a:lnTo>
                  <a:lnTo>
                    <a:pt x="10049" y="319988"/>
                  </a:lnTo>
                  <a:lnTo>
                    <a:pt x="1033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42158" y="3821844"/>
              <a:ext cx="105946" cy="221100"/>
            </a:xfrm>
            <a:custGeom>
              <a:avLst/>
              <a:gdLst/>
              <a:ahLst/>
              <a:cxnLst/>
              <a:rect l="0" t="0" r="0" b="0"/>
              <a:pathLst>
                <a:path w="105946" h="221100">
                  <a:moveTo>
                    <a:pt x="105945" y="0"/>
                  </a:moveTo>
                  <a:lnTo>
                    <a:pt x="50858" y="49498"/>
                  </a:lnTo>
                  <a:lnTo>
                    <a:pt x="4571" y="91279"/>
                  </a:lnTo>
                  <a:lnTo>
                    <a:pt x="928" y="99458"/>
                  </a:lnTo>
                  <a:lnTo>
                    <a:pt x="0" y="117903"/>
                  </a:lnTo>
                  <a:lnTo>
                    <a:pt x="6606" y="134680"/>
                  </a:lnTo>
                  <a:lnTo>
                    <a:pt x="29911" y="164514"/>
                  </a:lnTo>
                  <a:lnTo>
                    <a:pt x="91692" y="214843"/>
                  </a:lnTo>
                  <a:lnTo>
                    <a:pt x="10594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58632" y="3871228"/>
              <a:ext cx="221099" cy="216905"/>
            </a:xfrm>
            <a:custGeom>
              <a:avLst/>
              <a:gdLst/>
              <a:ahLst/>
              <a:cxnLst/>
              <a:rect l="0" t="0" r="0" b="0"/>
              <a:pathLst>
                <a:path w="221099" h="216905">
                  <a:moveTo>
                    <a:pt x="0" y="108544"/>
                  </a:moveTo>
                  <a:lnTo>
                    <a:pt x="17981" y="92903"/>
                  </a:lnTo>
                  <a:lnTo>
                    <a:pt x="34897" y="84825"/>
                  </a:lnTo>
                  <a:lnTo>
                    <a:pt x="92997" y="74874"/>
                  </a:lnTo>
                  <a:lnTo>
                    <a:pt x="136523" y="62509"/>
                  </a:lnTo>
                  <a:lnTo>
                    <a:pt x="144827" y="56796"/>
                  </a:lnTo>
                  <a:lnTo>
                    <a:pt x="157174" y="41091"/>
                  </a:lnTo>
                  <a:lnTo>
                    <a:pt x="158595" y="33160"/>
                  </a:lnTo>
                  <a:lnTo>
                    <a:pt x="157203" y="25532"/>
                  </a:lnTo>
                  <a:lnTo>
                    <a:pt x="153935" y="18108"/>
                  </a:lnTo>
                  <a:lnTo>
                    <a:pt x="140945" y="6739"/>
                  </a:lnTo>
                  <a:lnTo>
                    <a:pt x="132568" y="2069"/>
                  </a:lnTo>
                  <a:lnTo>
                    <a:pt x="107662" y="0"/>
                  </a:lnTo>
                  <a:lnTo>
                    <a:pt x="79435" y="4150"/>
                  </a:lnTo>
                  <a:lnTo>
                    <a:pt x="55191" y="13793"/>
                  </a:lnTo>
                  <a:lnTo>
                    <a:pt x="27401" y="37966"/>
                  </a:lnTo>
                  <a:lnTo>
                    <a:pt x="9938" y="67355"/>
                  </a:lnTo>
                  <a:lnTo>
                    <a:pt x="2945" y="103878"/>
                  </a:lnTo>
                  <a:lnTo>
                    <a:pt x="6462" y="138747"/>
                  </a:lnTo>
                  <a:lnTo>
                    <a:pt x="20502" y="171305"/>
                  </a:lnTo>
                  <a:lnTo>
                    <a:pt x="45069" y="197589"/>
                  </a:lnTo>
                  <a:lnTo>
                    <a:pt x="74575" y="214606"/>
                  </a:lnTo>
                  <a:lnTo>
                    <a:pt x="98265" y="216904"/>
                  </a:lnTo>
                  <a:lnTo>
                    <a:pt x="157191" y="214436"/>
                  </a:lnTo>
                  <a:lnTo>
                    <a:pt x="184506" y="214099"/>
                  </a:lnTo>
                  <a:lnTo>
                    <a:pt x="221098" y="21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05790" y="143588"/>
            <a:ext cx="1241941" cy="661757"/>
            <a:chOff x="505790" y="143588"/>
            <a:chExt cx="1241941" cy="661757"/>
          </a:xfrm>
        </p:grpSpPr>
        <p:sp>
          <p:nvSpPr>
            <p:cNvPr id="2" name="Freeform 1"/>
            <p:cNvSpPr/>
            <p:nvPr/>
          </p:nvSpPr>
          <p:spPr>
            <a:xfrm>
              <a:off x="505790" y="143588"/>
              <a:ext cx="304905" cy="661757"/>
            </a:xfrm>
            <a:custGeom>
              <a:avLst/>
              <a:gdLst/>
              <a:ahLst/>
              <a:cxnLst/>
              <a:rect l="0" t="0" r="0" b="0"/>
              <a:pathLst>
                <a:path w="304905" h="661757">
                  <a:moveTo>
                    <a:pt x="283847" y="119624"/>
                  </a:moveTo>
                  <a:lnTo>
                    <a:pt x="234349" y="61061"/>
                  </a:lnTo>
                  <a:lnTo>
                    <a:pt x="205396" y="26038"/>
                  </a:lnTo>
                  <a:lnTo>
                    <a:pt x="167095" y="5428"/>
                  </a:lnTo>
                  <a:lnTo>
                    <a:pt x="156879" y="1379"/>
                  </a:lnTo>
                  <a:lnTo>
                    <a:pt x="136170" y="0"/>
                  </a:lnTo>
                  <a:lnTo>
                    <a:pt x="115267" y="4457"/>
                  </a:lnTo>
                  <a:lnTo>
                    <a:pt x="94279" y="14236"/>
                  </a:lnTo>
                  <a:lnTo>
                    <a:pt x="68321" y="38485"/>
                  </a:lnTo>
                  <a:lnTo>
                    <a:pt x="45812" y="67897"/>
                  </a:lnTo>
                  <a:lnTo>
                    <a:pt x="25651" y="126087"/>
                  </a:lnTo>
                  <a:lnTo>
                    <a:pt x="10404" y="187668"/>
                  </a:lnTo>
                  <a:lnTo>
                    <a:pt x="2785" y="232592"/>
                  </a:lnTo>
                  <a:lnTo>
                    <a:pt x="528" y="293476"/>
                  </a:lnTo>
                  <a:lnTo>
                    <a:pt x="0" y="338441"/>
                  </a:lnTo>
                  <a:lnTo>
                    <a:pt x="872" y="399708"/>
                  </a:lnTo>
                  <a:lnTo>
                    <a:pt x="11055" y="462988"/>
                  </a:lnTo>
                  <a:lnTo>
                    <a:pt x="20916" y="518499"/>
                  </a:lnTo>
                  <a:lnTo>
                    <a:pt x="30118" y="553095"/>
                  </a:lnTo>
                  <a:lnTo>
                    <a:pt x="61502" y="610313"/>
                  </a:lnTo>
                  <a:lnTo>
                    <a:pt x="77402" y="632506"/>
                  </a:lnTo>
                  <a:lnTo>
                    <a:pt x="96167" y="650168"/>
                  </a:lnTo>
                  <a:lnTo>
                    <a:pt x="122445" y="659578"/>
                  </a:lnTo>
                  <a:lnTo>
                    <a:pt x="170123" y="661756"/>
                  </a:lnTo>
                  <a:lnTo>
                    <a:pt x="218176" y="651873"/>
                  </a:lnTo>
                  <a:lnTo>
                    <a:pt x="245301" y="639279"/>
                  </a:lnTo>
                  <a:lnTo>
                    <a:pt x="281779" y="602598"/>
                  </a:lnTo>
                  <a:lnTo>
                    <a:pt x="304904" y="572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6700" y="555747"/>
              <a:ext cx="229321" cy="194164"/>
            </a:xfrm>
            <a:custGeom>
              <a:avLst/>
              <a:gdLst/>
              <a:ahLst/>
              <a:cxnLst/>
              <a:rect l="0" t="0" r="0" b="0"/>
              <a:pathLst>
                <a:path w="229321" h="194164">
                  <a:moveTo>
                    <a:pt x="124035" y="118076"/>
                  </a:moveTo>
                  <a:lnTo>
                    <a:pt x="118446" y="59460"/>
                  </a:lnTo>
                  <a:lnTo>
                    <a:pt x="109381" y="24669"/>
                  </a:lnTo>
                  <a:lnTo>
                    <a:pt x="103737" y="16031"/>
                  </a:lnTo>
                  <a:lnTo>
                    <a:pt x="88108" y="3313"/>
                  </a:lnTo>
                  <a:lnTo>
                    <a:pt x="69463" y="0"/>
                  </a:lnTo>
                  <a:lnTo>
                    <a:pt x="59578" y="754"/>
                  </a:lnTo>
                  <a:lnTo>
                    <a:pt x="42355" y="7831"/>
                  </a:lnTo>
                  <a:lnTo>
                    <a:pt x="34487" y="12994"/>
                  </a:lnTo>
                  <a:lnTo>
                    <a:pt x="22625" y="28089"/>
                  </a:lnTo>
                  <a:lnTo>
                    <a:pt x="5478" y="66376"/>
                  </a:lnTo>
                  <a:lnTo>
                    <a:pt x="0" y="102888"/>
                  </a:lnTo>
                  <a:lnTo>
                    <a:pt x="6554" y="148741"/>
                  </a:lnTo>
                  <a:lnTo>
                    <a:pt x="12550" y="170310"/>
                  </a:lnTo>
                  <a:lnTo>
                    <a:pt x="18126" y="178635"/>
                  </a:lnTo>
                  <a:lnTo>
                    <a:pt x="33681" y="191005"/>
                  </a:lnTo>
                  <a:lnTo>
                    <a:pt x="52292" y="194163"/>
                  </a:lnTo>
                  <a:lnTo>
                    <a:pt x="62169" y="193367"/>
                  </a:lnTo>
                  <a:lnTo>
                    <a:pt x="79381" y="183124"/>
                  </a:lnTo>
                  <a:lnTo>
                    <a:pt x="87247" y="175480"/>
                  </a:lnTo>
                  <a:lnTo>
                    <a:pt x="103906" y="136774"/>
                  </a:lnTo>
                  <a:lnTo>
                    <a:pt x="116251" y="93851"/>
                  </a:lnTo>
                  <a:lnTo>
                    <a:pt x="120016" y="87888"/>
                  </a:lnTo>
                  <a:lnTo>
                    <a:pt x="123695" y="87422"/>
                  </a:lnTo>
                  <a:lnTo>
                    <a:pt x="163236" y="134831"/>
                  </a:lnTo>
                  <a:lnTo>
                    <a:pt x="172396" y="138605"/>
                  </a:lnTo>
                  <a:lnTo>
                    <a:pt x="229320" y="139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273740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51117"/>
                  </a:lnTo>
                  <a:lnTo>
                    <a:pt x="9878" y="211672"/>
                  </a:lnTo>
                  <a:lnTo>
                    <a:pt x="10336" y="274068"/>
                  </a:lnTo>
                  <a:lnTo>
                    <a:pt x="13591" y="327650"/>
                  </a:lnTo>
                  <a:lnTo>
                    <a:pt x="19582" y="382786"/>
                  </a:lnTo>
                  <a:lnTo>
                    <a:pt x="21936" y="436398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6143" y="294797"/>
              <a:ext cx="50448" cy="463255"/>
            </a:xfrm>
            <a:custGeom>
              <a:avLst/>
              <a:gdLst/>
              <a:ahLst/>
              <a:cxnLst/>
              <a:rect l="0" t="0" r="0" b="0"/>
              <a:pathLst>
                <a:path w="50448" h="463255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15305" y="210521"/>
                  </a:lnTo>
                  <a:lnTo>
                    <a:pt x="18978" y="262808"/>
                  </a:lnTo>
                  <a:lnTo>
                    <a:pt x="26987" y="319935"/>
                  </a:lnTo>
                  <a:lnTo>
                    <a:pt x="34505" y="381262"/>
                  </a:lnTo>
                  <a:lnTo>
                    <a:pt x="47539" y="443199"/>
                  </a:lnTo>
                  <a:lnTo>
                    <a:pt x="5044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0818" y="600124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3120" y="42692"/>
                  </a:lnTo>
                  <a:lnTo>
                    <a:pt x="14654" y="95520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1347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523221"/>
              <a:ext cx="210571" cy="238114"/>
            </a:xfrm>
            <a:custGeom>
              <a:avLst/>
              <a:gdLst/>
              <a:ahLst/>
              <a:cxnLst/>
              <a:rect l="0" t="0" r="0" b="0"/>
              <a:pathLst>
                <a:path w="210571" h="238114">
                  <a:moveTo>
                    <a:pt x="0" y="87431"/>
                  </a:moveTo>
                  <a:lnTo>
                    <a:pt x="58617" y="87431"/>
                  </a:lnTo>
                  <a:lnTo>
                    <a:pt x="93407" y="81842"/>
                  </a:lnTo>
                  <a:lnTo>
                    <a:pt x="120353" y="67188"/>
                  </a:lnTo>
                  <a:lnTo>
                    <a:pt x="132649" y="51528"/>
                  </a:lnTo>
                  <a:lnTo>
                    <a:pt x="137566" y="42439"/>
                  </a:lnTo>
                  <a:lnTo>
                    <a:pt x="138504" y="34040"/>
                  </a:lnTo>
                  <a:lnTo>
                    <a:pt x="133307" y="18468"/>
                  </a:lnTo>
                  <a:lnTo>
                    <a:pt x="120079" y="6868"/>
                  </a:lnTo>
                  <a:lnTo>
                    <a:pt x="111638" y="2137"/>
                  </a:lnTo>
                  <a:lnTo>
                    <a:pt x="89781" y="0"/>
                  </a:lnTo>
                  <a:lnTo>
                    <a:pt x="66809" y="4119"/>
                  </a:lnTo>
                  <a:lnTo>
                    <a:pt x="48800" y="13749"/>
                  </a:lnTo>
                  <a:lnTo>
                    <a:pt x="25508" y="37914"/>
                  </a:lnTo>
                  <a:lnTo>
                    <a:pt x="17186" y="60354"/>
                  </a:lnTo>
                  <a:lnTo>
                    <a:pt x="5340" y="118224"/>
                  </a:lnTo>
                  <a:lnTo>
                    <a:pt x="15204" y="171555"/>
                  </a:lnTo>
                  <a:lnTo>
                    <a:pt x="30501" y="197625"/>
                  </a:lnTo>
                  <a:lnTo>
                    <a:pt x="49852" y="220167"/>
                  </a:lnTo>
                  <a:lnTo>
                    <a:pt x="75992" y="236075"/>
                  </a:lnTo>
                  <a:lnTo>
                    <a:pt x="98895" y="238113"/>
                  </a:lnTo>
                  <a:lnTo>
                    <a:pt x="157086" y="226857"/>
                  </a:lnTo>
                  <a:lnTo>
                    <a:pt x="193636" y="213585"/>
                  </a:lnTo>
                  <a:lnTo>
                    <a:pt x="210570" y="203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181478" y="171635"/>
            <a:ext cx="7452098" cy="849630"/>
            <a:chOff x="2181478" y="171635"/>
            <a:chExt cx="7452098" cy="849630"/>
          </a:xfrm>
        </p:grpSpPr>
        <p:sp>
          <p:nvSpPr>
            <p:cNvPr id="10" name="Freeform 9"/>
            <p:cNvSpPr/>
            <p:nvPr/>
          </p:nvSpPr>
          <p:spPr>
            <a:xfrm>
              <a:off x="2181478" y="171635"/>
              <a:ext cx="187434" cy="512718"/>
            </a:xfrm>
            <a:custGeom>
              <a:avLst/>
              <a:gdLst/>
              <a:ahLst/>
              <a:cxnLst/>
              <a:rect l="0" t="0" r="0" b="0"/>
              <a:pathLst>
                <a:path w="187434" h="512718">
                  <a:moveTo>
                    <a:pt x="92677" y="512717"/>
                  </a:moveTo>
                  <a:lnTo>
                    <a:pt x="84344" y="475239"/>
                  </a:lnTo>
                  <a:lnTo>
                    <a:pt x="75202" y="417401"/>
                  </a:lnTo>
                  <a:lnTo>
                    <a:pt x="66503" y="356333"/>
                  </a:lnTo>
                  <a:lnTo>
                    <a:pt x="53755" y="295000"/>
                  </a:lnTo>
                  <a:lnTo>
                    <a:pt x="43450" y="240368"/>
                  </a:lnTo>
                  <a:lnTo>
                    <a:pt x="29488" y="182449"/>
                  </a:lnTo>
                  <a:lnTo>
                    <a:pt x="15464" y="126555"/>
                  </a:lnTo>
                  <a:lnTo>
                    <a:pt x="1040" y="67847"/>
                  </a:lnTo>
                  <a:lnTo>
                    <a:pt x="0" y="54700"/>
                  </a:lnTo>
                  <a:lnTo>
                    <a:pt x="5084" y="33853"/>
                  </a:lnTo>
                  <a:lnTo>
                    <a:pt x="9715" y="25018"/>
                  </a:lnTo>
                  <a:lnTo>
                    <a:pt x="24220" y="12082"/>
                  </a:lnTo>
                  <a:lnTo>
                    <a:pt x="43534" y="3604"/>
                  </a:lnTo>
                  <a:lnTo>
                    <a:pt x="80716" y="0"/>
                  </a:lnTo>
                  <a:lnTo>
                    <a:pt x="143513" y="11739"/>
                  </a:lnTo>
                  <a:lnTo>
                    <a:pt x="187433" y="28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463253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04708" y="14573"/>
                  </a:lnTo>
                  <a:lnTo>
                    <a:pt x="45331" y="377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7939" y="512885"/>
              <a:ext cx="182072" cy="210818"/>
            </a:xfrm>
            <a:custGeom>
              <a:avLst/>
              <a:gdLst/>
              <a:ahLst/>
              <a:cxnLst/>
              <a:rect l="0" t="0" r="0" b="0"/>
              <a:pathLst>
                <a:path w="182072" h="210818">
                  <a:moveTo>
                    <a:pt x="13615" y="97767"/>
                  </a:moveTo>
                  <a:lnTo>
                    <a:pt x="72232" y="97767"/>
                  </a:lnTo>
                  <a:lnTo>
                    <a:pt x="107022" y="92178"/>
                  </a:lnTo>
                  <a:lnTo>
                    <a:pt x="133968" y="77524"/>
                  </a:lnTo>
                  <a:lnTo>
                    <a:pt x="139474" y="69064"/>
                  </a:lnTo>
                  <a:lnTo>
                    <a:pt x="145591" y="47186"/>
                  </a:lnTo>
                  <a:lnTo>
                    <a:pt x="144883" y="37140"/>
                  </a:lnTo>
                  <a:lnTo>
                    <a:pt x="137857" y="19739"/>
                  </a:lnTo>
                  <a:lnTo>
                    <a:pt x="120696" y="7326"/>
                  </a:lnTo>
                  <a:lnTo>
                    <a:pt x="109569" y="2378"/>
                  </a:lnTo>
                  <a:lnTo>
                    <a:pt x="87847" y="0"/>
                  </a:lnTo>
                  <a:lnTo>
                    <a:pt x="45306" y="8005"/>
                  </a:lnTo>
                  <a:lnTo>
                    <a:pt x="27310" y="20438"/>
                  </a:lnTo>
                  <a:lnTo>
                    <a:pt x="12683" y="38832"/>
                  </a:lnTo>
                  <a:lnTo>
                    <a:pt x="2282" y="62605"/>
                  </a:lnTo>
                  <a:lnTo>
                    <a:pt x="0" y="88769"/>
                  </a:lnTo>
                  <a:lnTo>
                    <a:pt x="8066" y="138104"/>
                  </a:lnTo>
                  <a:lnTo>
                    <a:pt x="23149" y="165351"/>
                  </a:lnTo>
                  <a:lnTo>
                    <a:pt x="48026" y="188242"/>
                  </a:lnTo>
                  <a:lnTo>
                    <a:pt x="77623" y="204253"/>
                  </a:lnTo>
                  <a:lnTo>
                    <a:pt x="114209" y="210817"/>
                  </a:lnTo>
                  <a:lnTo>
                    <a:pt x="164686" y="204884"/>
                  </a:lnTo>
                  <a:lnTo>
                    <a:pt x="182071" y="203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8649" y="336911"/>
              <a:ext cx="37175" cy="389556"/>
            </a:xfrm>
            <a:custGeom>
              <a:avLst/>
              <a:gdLst/>
              <a:ahLst/>
              <a:cxnLst/>
              <a:rect l="0" t="0" r="0" b="0"/>
              <a:pathLst>
                <a:path w="37175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4902" y="123997"/>
                  </a:lnTo>
                  <a:lnTo>
                    <a:pt x="6555" y="179070"/>
                  </a:lnTo>
                  <a:lnTo>
                    <a:pt x="12764" y="227233"/>
                  </a:lnTo>
                  <a:lnTo>
                    <a:pt x="18575" y="289078"/>
                  </a:lnTo>
                  <a:lnTo>
                    <a:pt x="25052" y="341372"/>
                  </a:lnTo>
                  <a:lnTo>
                    <a:pt x="3717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1" y="305326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7236" y="28726"/>
                  </a:lnTo>
                  <a:lnTo>
                    <a:pt x="12998" y="88992"/>
                  </a:lnTo>
                  <a:lnTo>
                    <a:pt x="21789" y="137112"/>
                  </a:lnTo>
                  <a:lnTo>
                    <a:pt x="31803" y="190754"/>
                  </a:lnTo>
                  <a:lnTo>
                    <a:pt x="45667" y="251499"/>
                  </a:lnTo>
                  <a:lnTo>
                    <a:pt x="50576" y="308095"/>
                  </a:lnTo>
                  <a:lnTo>
                    <a:pt x="60704" y="370378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0410" y="305326"/>
              <a:ext cx="37653" cy="421141"/>
            </a:xfrm>
            <a:custGeom>
              <a:avLst/>
              <a:gdLst/>
              <a:ahLst/>
              <a:cxnLst/>
              <a:rect l="0" t="0" r="0" b="0"/>
              <a:pathLst>
                <a:path w="37653" h="421141">
                  <a:moveTo>
                    <a:pt x="6066" y="0"/>
                  </a:moveTo>
                  <a:lnTo>
                    <a:pt x="0" y="35961"/>
                  </a:lnTo>
                  <a:lnTo>
                    <a:pt x="3749" y="88644"/>
                  </a:lnTo>
                  <a:lnTo>
                    <a:pt x="6549" y="146368"/>
                  </a:lnTo>
                  <a:lnTo>
                    <a:pt x="14268" y="196486"/>
                  </a:lnTo>
                  <a:lnTo>
                    <a:pt x="22795" y="253580"/>
                  </a:lnTo>
                  <a:lnTo>
                    <a:pt x="25841" y="308062"/>
                  </a:lnTo>
                  <a:lnTo>
                    <a:pt x="27913" y="360079"/>
                  </a:lnTo>
                  <a:lnTo>
                    <a:pt x="3765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191" y="44219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5590"/>
                  </a:lnTo>
                  <a:lnTo>
                    <a:pt x="87251" y="17959"/>
                  </a:lnTo>
                  <a:lnTo>
                    <a:pt x="3460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35554" y="579067"/>
              <a:ext cx="200046" cy="176166"/>
            </a:xfrm>
            <a:custGeom>
              <a:avLst/>
              <a:gdLst/>
              <a:ahLst/>
              <a:cxnLst/>
              <a:rect l="0" t="0" r="0" b="0"/>
              <a:pathLst>
                <a:path w="200046" h="176166">
                  <a:moveTo>
                    <a:pt x="102021" y="21057"/>
                  </a:moveTo>
                  <a:lnTo>
                    <a:pt x="85253" y="15468"/>
                  </a:lnTo>
                  <a:lnTo>
                    <a:pt x="67663" y="15843"/>
                  </a:lnTo>
                  <a:lnTo>
                    <a:pt x="48146" y="21079"/>
                  </a:lnTo>
                  <a:lnTo>
                    <a:pt x="27774" y="31205"/>
                  </a:lnTo>
                  <a:lnTo>
                    <a:pt x="13260" y="46624"/>
                  </a:lnTo>
                  <a:lnTo>
                    <a:pt x="7752" y="55649"/>
                  </a:lnTo>
                  <a:lnTo>
                    <a:pt x="0" y="96297"/>
                  </a:lnTo>
                  <a:lnTo>
                    <a:pt x="4425" y="119228"/>
                  </a:lnTo>
                  <a:lnTo>
                    <a:pt x="15361" y="137218"/>
                  </a:lnTo>
                  <a:lnTo>
                    <a:pt x="41249" y="159330"/>
                  </a:lnTo>
                  <a:lnTo>
                    <a:pt x="60973" y="169469"/>
                  </a:lnTo>
                  <a:lnTo>
                    <a:pt x="97397" y="176165"/>
                  </a:lnTo>
                  <a:lnTo>
                    <a:pt x="132236" y="172560"/>
                  </a:lnTo>
                  <a:lnTo>
                    <a:pt x="150935" y="160921"/>
                  </a:lnTo>
                  <a:lnTo>
                    <a:pt x="188097" y="122057"/>
                  </a:lnTo>
                  <a:lnTo>
                    <a:pt x="197989" y="103380"/>
                  </a:lnTo>
                  <a:lnTo>
                    <a:pt x="200045" y="83381"/>
                  </a:lnTo>
                  <a:lnTo>
                    <a:pt x="191834" y="41947"/>
                  </a:lnTo>
                  <a:lnTo>
                    <a:pt x="186462" y="33814"/>
                  </a:lnTo>
                  <a:lnTo>
                    <a:pt x="171136" y="21657"/>
                  </a:lnTo>
                  <a:lnTo>
                    <a:pt x="1230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4528" y="31585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3120" y="48931"/>
                  </a:lnTo>
                  <a:lnTo>
                    <a:pt x="8334" y="103016"/>
                  </a:lnTo>
                  <a:lnTo>
                    <a:pt x="9553" y="147561"/>
                  </a:lnTo>
                  <a:lnTo>
                    <a:pt x="10095" y="194654"/>
                  </a:lnTo>
                  <a:lnTo>
                    <a:pt x="15989" y="244849"/>
                  </a:lnTo>
                  <a:lnTo>
                    <a:pt x="19556" y="293127"/>
                  </a:lnTo>
                  <a:lnTo>
                    <a:pt x="20612" y="344476"/>
                  </a:lnTo>
                  <a:lnTo>
                    <a:pt x="20969" y="402314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9243" y="51589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8" y="8333"/>
                  </a:lnTo>
                  <a:lnTo>
                    <a:pt x="113037" y="10095"/>
                  </a:lnTo>
                  <a:lnTo>
                    <a:pt x="56297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4169" y="273740"/>
              <a:ext cx="357842" cy="407849"/>
            </a:xfrm>
            <a:custGeom>
              <a:avLst/>
              <a:gdLst/>
              <a:ahLst/>
              <a:cxnLst/>
              <a:rect l="0" t="0" r="0" b="0"/>
              <a:pathLst>
                <a:path w="357842" h="407849">
                  <a:moveTo>
                    <a:pt x="10401" y="0"/>
                  </a:moveTo>
                  <a:lnTo>
                    <a:pt x="10401" y="58617"/>
                  </a:lnTo>
                  <a:lnTo>
                    <a:pt x="10401" y="121197"/>
                  </a:lnTo>
                  <a:lnTo>
                    <a:pt x="7281" y="183644"/>
                  </a:lnTo>
                  <a:lnTo>
                    <a:pt x="1336" y="241647"/>
                  </a:lnTo>
                  <a:lnTo>
                    <a:pt x="305" y="297767"/>
                  </a:lnTo>
                  <a:lnTo>
                    <a:pt x="0" y="347671"/>
                  </a:lnTo>
                  <a:lnTo>
                    <a:pt x="5499" y="386503"/>
                  </a:lnTo>
                  <a:lnTo>
                    <a:pt x="7133" y="389860"/>
                  </a:lnTo>
                  <a:lnTo>
                    <a:pt x="8222" y="387419"/>
                  </a:lnTo>
                  <a:lnTo>
                    <a:pt x="11283" y="331302"/>
                  </a:lnTo>
                  <a:lnTo>
                    <a:pt x="25017" y="274389"/>
                  </a:lnTo>
                  <a:lnTo>
                    <a:pt x="40728" y="247937"/>
                  </a:lnTo>
                  <a:lnTo>
                    <a:pt x="48166" y="243670"/>
                  </a:lnTo>
                  <a:lnTo>
                    <a:pt x="65790" y="242049"/>
                  </a:lnTo>
                  <a:lnTo>
                    <a:pt x="95442" y="253303"/>
                  </a:lnTo>
                  <a:lnTo>
                    <a:pt x="112928" y="271287"/>
                  </a:lnTo>
                  <a:lnTo>
                    <a:pt x="132806" y="307719"/>
                  </a:lnTo>
                  <a:lnTo>
                    <a:pt x="150003" y="361951"/>
                  </a:lnTo>
                  <a:lnTo>
                    <a:pt x="154941" y="368813"/>
                  </a:lnTo>
                  <a:lnTo>
                    <a:pt x="160574" y="371048"/>
                  </a:lnTo>
                  <a:lnTo>
                    <a:pt x="166668" y="370198"/>
                  </a:lnTo>
                  <a:lnTo>
                    <a:pt x="171901" y="366122"/>
                  </a:lnTo>
                  <a:lnTo>
                    <a:pt x="205677" y="323128"/>
                  </a:lnTo>
                  <a:lnTo>
                    <a:pt x="234376" y="303062"/>
                  </a:lnTo>
                  <a:lnTo>
                    <a:pt x="285403" y="285209"/>
                  </a:lnTo>
                  <a:lnTo>
                    <a:pt x="299021" y="281387"/>
                  </a:lnTo>
                  <a:lnTo>
                    <a:pt x="317271" y="267781"/>
                  </a:lnTo>
                  <a:lnTo>
                    <a:pt x="323775" y="259239"/>
                  </a:lnTo>
                  <a:lnTo>
                    <a:pt x="325772" y="250035"/>
                  </a:lnTo>
                  <a:lnTo>
                    <a:pt x="321751" y="230450"/>
                  </a:lnTo>
                  <a:lnTo>
                    <a:pt x="306334" y="205282"/>
                  </a:lnTo>
                  <a:lnTo>
                    <a:pt x="297766" y="200026"/>
                  </a:lnTo>
                  <a:lnTo>
                    <a:pt x="275769" y="194186"/>
                  </a:lnTo>
                  <a:lnTo>
                    <a:pt x="253514" y="197829"/>
                  </a:lnTo>
                  <a:lnTo>
                    <a:pt x="233095" y="208417"/>
                  </a:lnTo>
                  <a:lnTo>
                    <a:pt x="216221" y="224821"/>
                  </a:lnTo>
                  <a:lnTo>
                    <a:pt x="207161" y="246930"/>
                  </a:lnTo>
                  <a:lnTo>
                    <a:pt x="201345" y="299251"/>
                  </a:lnTo>
                  <a:lnTo>
                    <a:pt x="206789" y="323683"/>
                  </a:lnTo>
                  <a:lnTo>
                    <a:pt x="223008" y="354050"/>
                  </a:lnTo>
                  <a:lnTo>
                    <a:pt x="249449" y="385271"/>
                  </a:lnTo>
                  <a:lnTo>
                    <a:pt x="275812" y="401284"/>
                  </a:lnTo>
                  <a:lnTo>
                    <a:pt x="317029" y="407848"/>
                  </a:lnTo>
                  <a:lnTo>
                    <a:pt x="336973" y="406264"/>
                  </a:lnTo>
                  <a:lnTo>
                    <a:pt x="35784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520638"/>
              <a:ext cx="207454" cy="500627"/>
            </a:xfrm>
            <a:custGeom>
              <a:avLst/>
              <a:gdLst/>
              <a:ahLst/>
              <a:cxnLst/>
              <a:rect l="0" t="0" r="0" b="0"/>
              <a:pathLst>
                <a:path w="207454" h="500627">
                  <a:moveTo>
                    <a:pt x="178985" y="90014"/>
                  </a:moveTo>
                  <a:lnTo>
                    <a:pt x="175865" y="47323"/>
                  </a:lnTo>
                  <a:lnTo>
                    <a:pt x="169409" y="27756"/>
                  </a:lnTo>
                  <a:lnTo>
                    <a:pt x="158741" y="11261"/>
                  </a:lnTo>
                  <a:lnTo>
                    <a:pt x="136842" y="2371"/>
                  </a:lnTo>
                  <a:lnTo>
                    <a:pt x="122814" y="0"/>
                  </a:lnTo>
                  <a:lnTo>
                    <a:pt x="100988" y="3605"/>
                  </a:lnTo>
                  <a:lnTo>
                    <a:pt x="75547" y="18788"/>
                  </a:lnTo>
                  <a:lnTo>
                    <a:pt x="61652" y="32622"/>
                  </a:lnTo>
                  <a:lnTo>
                    <a:pt x="39329" y="80247"/>
                  </a:lnTo>
                  <a:lnTo>
                    <a:pt x="38147" y="104001"/>
                  </a:lnTo>
                  <a:lnTo>
                    <a:pt x="46920" y="151789"/>
                  </a:lnTo>
                  <a:lnTo>
                    <a:pt x="52337" y="160443"/>
                  </a:lnTo>
                  <a:lnTo>
                    <a:pt x="67715" y="173179"/>
                  </a:lnTo>
                  <a:lnTo>
                    <a:pt x="76729" y="174703"/>
                  </a:lnTo>
                  <a:lnTo>
                    <a:pt x="96103" y="170158"/>
                  </a:lnTo>
                  <a:lnTo>
                    <a:pt x="113293" y="154100"/>
                  </a:lnTo>
                  <a:lnTo>
                    <a:pt x="137803" y="111252"/>
                  </a:lnTo>
                  <a:lnTo>
                    <a:pt x="145504" y="71116"/>
                  </a:lnTo>
                  <a:lnTo>
                    <a:pt x="155639" y="124745"/>
                  </a:lnTo>
                  <a:lnTo>
                    <a:pt x="168697" y="180539"/>
                  </a:lnTo>
                  <a:lnTo>
                    <a:pt x="186036" y="236856"/>
                  </a:lnTo>
                  <a:lnTo>
                    <a:pt x="200048" y="285656"/>
                  </a:lnTo>
                  <a:lnTo>
                    <a:pt x="207453" y="333986"/>
                  </a:lnTo>
                  <a:lnTo>
                    <a:pt x="206845" y="364562"/>
                  </a:lnTo>
                  <a:lnTo>
                    <a:pt x="198776" y="385951"/>
                  </a:lnTo>
                  <a:lnTo>
                    <a:pt x="181152" y="403256"/>
                  </a:lnTo>
                  <a:lnTo>
                    <a:pt x="144922" y="423032"/>
                  </a:lnTo>
                  <a:lnTo>
                    <a:pt x="90758" y="445784"/>
                  </a:lnTo>
                  <a:lnTo>
                    <a:pt x="32446" y="479741"/>
                  </a:lnTo>
                  <a:lnTo>
                    <a:pt x="0" y="500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505367"/>
              <a:ext cx="105286" cy="163543"/>
            </a:xfrm>
            <a:custGeom>
              <a:avLst/>
              <a:gdLst/>
              <a:ahLst/>
              <a:cxnLst/>
              <a:rect l="0" t="0" r="0" b="0"/>
              <a:pathLst>
                <a:path w="105286" h="163543">
                  <a:moveTo>
                    <a:pt x="0" y="63171"/>
                  </a:moveTo>
                  <a:lnTo>
                    <a:pt x="11453" y="117316"/>
                  </a:lnTo>
                  <a:lnTo>
                    <a:pt x="19128" y="142218"/>
                  </a:lnTo>
                  <a:lnTo>
                    <a:pt x="31924" y="163542"/>
                  </a:lnTo>
                  <a:lnTo>
                    <a:pt x="24147" y="149063"/>
                  </a:lnTo>
                  <a:lnTo>
                    <a:pt x="6964" y="95207"/>
                  </a:lnTo>
                  <a:lnTo>
                    <a:pt x="6214" y="73900"/>
                  </a:lnTo>
                  <a:lnTo>
                    <a:pt x="10951" y="53902"/>
                  </a:lnTo>
                  <a:lnTo>
                    <a:pt x="20855" y="37215"/>
                  </a:lnTo>
                  <a:lnTo>
                    <a:pt x="39295" y="25119"/>
                  </a:lnTo>
                  <a:lnTo>
                    <a:pt x="95679" y="34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8123" y="531364"/>
              <a:ext cx="139919" cy="166560"/>
            </a:xfrm>
            <a:custGeom>
              <a:avLst/>
              <a:gdLst/>
              <a:ahLst/>
              <a:cxnLst/>
              <a:rect l="0" t="0" r="0" b="0"/>
              <a:pathLst>
                <a:path w="139919" h="166560">
                  <a:moveTo>
                    <a:pt x="101939" y="5589"/>
                  </a:moveTo>
                  <a:lnTo>
                    <a:pt x="85171" y="0"/>
                  </a:lnTo>
                  <a:lnTo>
                    <a:pt x="67580" y="3495"/>
                  </a:lnTo>
                  <a:lnTo>
                    <a:pt x="27692" y="24802"/>
                  </a:lnTo>
                  <a:lnTo>
                    <a:pt x="13178" y="41034"/>
                  </a:lnTo>
                  <a:lnTo>
                    <a:pt x="3998" y="61117"/>
                  </a:lnTo>
                  <a:lnTo>
                    <a:pt x="0" y="97561"/>
                  </a:lnTo>
                  <a:lnTo>
                    <a:pt x="3210" y="120165"/>
                  </a:lnTo>
                  <a:lnTo>
                    <a:pt x="11656" y="138790"/>
                  </a:lnTo>
                  <a:lnTo>
                    <a:pt x="17184" y="147032"/>
                  </a:lnTo>
                  <a:lnTo>
                    <a:pt x="32685" y="159309"/>
                  </a:lnTo>
                  <a:lnTo>
                    <a:pt x="41731" y="164221"/>
                  </a:lnTo>
                  <a:lnTo>
                    <a:pt x="64262" y="166559"/>
                  </a:lnTo>
                  <a:lnTo>
                    <a:pt x="87533" y="162529"/>
                  </a:lnTo>
                  <a:lnTo>
                    <a:pt x="105675" y="152939"/>
                  </a:lnTo>
                  <a:lnTo>
                    <a:pt x="129042" y="128797"/>
                  </a:lnTo>
                  <a:lnTo>
                    <a:pt x="137382" y="106361"/>
                  </a:lnTo>
                  <a:lnTo>
                    <a:pt x="139918" y="81962"/>
                  </a:lnTo>
                  <a:lnTo>
                    <a:pt x="129008" y="26998"/>
                  </a:lnTo>
                  <a:lnTo>
                    <a:pt x="122548" y="15104"/>
                  </a:lnTo>
                  <a:lnTo>
                    <a:pt x="112467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1221" y="515896"/>
              <a:ext cx="149050" cy="189563"/>
            </a:xfrm>
            <a:custGeom>
              <a:avLst/>
              <a:gdLst/>
              <a:ahLst/>
              <a:cxnLst/>
              <a:rect l="0" t="0" r="0" b="0"/>
              <a:pathLst>
                <a:path w="149050" h="189563">
                  <a:moveTo>
                    <a:pt x="14654" y="42114"/>
                  </a:moveTo>
                  <a:lnTo>
                    <a:pt x="0" y="86076"/>
                  </a:lnTo>
                  <a:lnTo>
                    <a:pt x="1083" y="121950"/>
                  </a:lnTo>
                  <a:lnTo>
                    <a:pt x="14402" y="156626"/>
                  </a:lnTo>
                  <a:lnTo>
                    <a:pt x="38756" y="183538"/>
                  </a:lnTo>
                  <a:lnTo>
                    <a:pt x="49439" y="187869"/>
                  </a:lnTo>
                  <a:lnTo>
                    <a:pt x="73788" y="189562"/>
                  </a:lnTo>
                  <a:lnTo>
                    <a:pt x="108214" y="178349"/>
                  </a:lnTo>
                  <a:lnTo>
                    <a:pt x="123696" y="163494"/>
                  </a:lnTo>
                  <a:lnTo>
                    <a:pt x="143168" y="125362"/>
                  </a:lnTo>
                  <a:lnTo>
                    <a:pt x="149049" y="88877"/>
                  </a:lnTo>
                  <a:lnTo>
                    <a:pt x="142865" y="32198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95917" y="527009"/>
              <a:ext cx="168457" cy="179787"/>
            </a:xfrm>
            <a:custGeom>
              <a:avLst/>
              <a:gdLst/>
              <a:ahLst/>
              <a:cxnLst/>
              <a:rect l="0" t="0" r="0" b="0"/>
              <a:pathLst>
                <a:path w="168457" h="179787">
                  <a:moveTo>
                    <a:pt x="0" y="52058"/>
                  </a:moveTo>
                  <a:lnTo>
                    <a:pt x="3120" y="94750"/>
                  </a:lnTo>
                  <a:lnTo>
                    <a:pt x="10723" y="154126"/>
                  </a:lnTo>
                  <a:lnTo>
                    <a:pt x="16305" y="179786"/>
                  </a:lnTo>
                  <a:lnTo>
                    <a:pt x="3954" y="117902"/>
                  </a:lnTo>
                  <a:lnTo>
                    <a:pt x="2341" y="69488"/>
                  </a:lnTo>
                  <a:lnTo>
                    <a:pt x="9922" y="27326"/>
                  </a:lnTo>
                  <a:lnTo>
                    <a:pt x="20398" y="7531"/>
                  </a:lnTo>
                  <a:lnTo>
                    <a:pt x="27636" y="2486"/>
                  </a:lnTo>
                  <a:lnTo>
                    <a:pt x="35971" y="293"/>
                  </a:lnTo>
                  <a:lnTo>
                    <a:pt x="45038" y="0"/>
                  </a:lnTo>
                  <a:lnTo>
                    <a:pt x="64470" y="9034"/>
                  </a:lnTo>
                  <a:lnTo>
                    <a:pt x="113645" y="46089"/>
                  </a:lnTo>
                  <a:lnTo>
                    <a:pt x="150319" y="105101"/>
                  </a:lnTo>
                  <a:lnTo>
                    <a:pt x="168456" y="157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09611" y="245524"/>
              <a:ext cx="133747" cy="479819"/>
            </a:xfrm>
            <a:custGeom>
              <a:avLst/>
              <a:gdLst/>
              <a:ahLst/>
              <a:cxnLst/>
              <a:rect l="0" t="0" r="0" b="0"/>
              <a:pathLst>
                <a:path w="133747" h="479819">
                  <a:moveTo>
                    <a:pt x="102160" y="386185"/>
                  </a:moveTo>
                  <a:lnTo>
                    <a:pt x="99041" y="332041"/>
                  </a:lnTo>
                  <a:lnTo>
                    <a:pt x="92585" y="307139"/>
                  </a:lnTo>
                  <a:lnTo>
                    <a:pt x="81917" y="288273"/>
                  </a:lnTo>
                  <a:lnTo>
                    <a:pt x="73457" y="282306"/>
                  </a:lnTo>
                  <a:lnTo>
                    <a:pt x="51579" y="275676"/>
                  </a:lnTo>
                  <a:lnTo>
                    <a:pt x="41533" y="276248"/>
                  </a:lnTo>
                  <a:lnTo>
                    <a:pt x="24133" y="283122"/>
                  </a:lnTo>
                  <a:lnTo>
                    <a:pt x="11720" y="300215"/>
                  </a:lnTo>
                  <a:lnTo>
                    <a:pt x="3473" y="323410"/>
                  </a:lnTo>
                  <a:lnTo>
                    <a:pt x="0" y="361606"/>
                  </a:lnTo>
                  <a:lnTo>
                    <a:pt x="11788" y="422896"/>
                  </a:lnTo>
                  <a:lnTo>
                    <a:pt x="27290" y="458284"/>
                  </a:lnTo>
                  <a:lnTo>
                    <a:pt x="43148" y="473991"/>
                  </a:lnTo>
                  <a:lnTo>
                    <a:pt x="52290" y="479818"/>
                  </a:lnTo>
                  <a:lnTo>
                    <a:pt x="60725" y="479022"/>
                  </a:lnTo>
                  <a:lnTo>
                    <a:pt x="68688" y="473813"/>
                  </a:lnTo>
                  <a:lnTo>
                    <a:pt x="82605" y="455547"/>
                  </a:lnTo>
                  <a:lnTo>
                    <a:pt x="101070" y="402573"/>
                  </a:lnTo>
                  <a:lnTo>
                    <a:pt x="112366" y="353216"/>
                  </a:lnTo>
                  <a:lnTo>
                    <a:pt x="120003" y="298428"/>
                  </a:lnTo>
                  <a:lnTo>
                    <a:pt x="121789" y="257105"/>
                  </a:lnTo>
                  <a:lnTo>
                    <a:pt x="122582" y="211443"/>
                  </a:lnTo>
                  <a:lnTo>
                    <a:pt x="122935" y="166972"/>
                  </a:lnTo>
                  <a:lnTo>
                    <a:pt x="120014" y="111833"/>
                  </a:lnTo>
                  <a:lnTo>
                    <a:pt x="114136" y="56172"/>
                  </a:lnTo>
                  <a:lnTo>
                    <a:pt x="107528" y="14143"/>
                  </a:lnTo>
                  <a:lnTo>
                    <a:pt x="102229" y="5966"/>
                  </a:lnTo>
                  <a:lnTo>
                    <a:pt x="95187" y="1684"/>
                  </a:lnTo>
                  <a:lnTo>
                    <a:pt x="86983" y="0"/>
                  </a:lnTo>
                  <a:lnTo>
                    <a:pt x="81514" y="4726"/>
                  </a:lnTo>
                  <a:lnTo>
                    <a:pt x="75437" y="25575"/>
                  </a:lnTo>
                  <a:lnTo>
                    <a:pt x="71535" y="85450"/>
                  </a:lnTo>
                  <a:lnTo>
                    <a:pt x="73885" y="140431"/>
                  </a:lnTo>
                  <a:lnTo>
                    <a:pt x="85266" y="202201"/>
                  </a:lnTo>
                  <a:lnTo>
                    <a:pt x="98780" y="259116"/>
                  </a:lnTo>
                  <a:lnTo>
                    <a:pt x="112714" y="321138"/>
                  </a:lnTo>
                  <a:lnTo>
                    <a:pt x="123225" y="358333"/>
                  </a:lnTo>
                  <a:lnTo>
                    <a:pt x="133746" y="386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80228" y="673823"/>
              <a:ext cx="56707" cy="168457"/>
            </a:xfrm>
            <a:custGeom>
              <a:avLst/>
              <a:gdLst/>
              <a:ahLst/>
              <a:cxnLst/>
              <a:rect l="0" t="0" r="0" b="0"/>
              <a:pathLst>
                <a:path w="56707" h="168457">
                  <a:moveTo>
                    <a:pt x="0" y="0"/>
                  </a:moveTo>
                  <a:lnTo>
                    <a:pt x="34746" y="56192"/>
                  </a:lnTo>
                  <a:lnTo>
                    <a:pt x="55644" y="105753"/>
                  </a:lnTo>
                  <a:lnTo>
                    <a:pt x="56706" y="126550"/>
                  </a:lnTo>
                  <a:lnTo>
                    <a:pt x="55351" y="137009"/>
                  </a:lnTo>
                  <a:lnTo>
                    <a:pt x="47607" y="151750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2383" y="494839"/>
              <a:ext cx="368498" cy="184703"/>
            </a:xfrm>
            <a:custGeom>
              <a:avLst/>
              <a:gdLst/>
              <a:ahLst/>
              <a:cxnLst/>
              <a:rect l="0" t="0" r="0" b="0"/>
              <a:pathLst>
                <a:path w="368498" h="184703">
                  <a:moveTo>
                    <a:pt x="0" y="21057"/>
                  </a:moveTo>
                  <a:lnTo>
                    <a:pt x="0" y="79674"/>
                  </a:lnTo>
                  <a:lnTo>
                    <a:pt x="5588" y="114464"/>
                  </a:lnTo>
                  <a:lnTo>
                    <a:pt x="20243" y="146999"/>
                  </a:lnTo>
                  <a:lnTo>
                    <a:pt x="39403" y="173277"/>
                  </a:lnTo>
                  <a:lnTo>
                    <a:pt x="59236" y="182297"/>
                  </a:lnTo>
                  <a:lnTo>
                    <a:pt x="71076" y="184702"/>
                  </a:lnTo>
                  <a:lnTo>
                    <a:pt x="81309" y="183966"/>
                  </a:lnTo>
                  <a:lnTo>
                    <a:pt x="98918" y="176909"/>
                  </a:lnTo>
                  <a:lnTo>
                    <a:pt x="121986" y="154193"/>
                  </a:lnTo>
                  <a:lnTo>
                    <a:pt x="146363" y="104793"/>
                  </a:lnTo>
                  <a:lnTo>
                    <a:pt x="161232" y="63074"/>
                  </a:lnTo>
                  <a:lnTo>
                    <a:pt x="165980" y="60766"/>
                  </a:lnTo>
                  <a:lnTo>
                    <a:pt x="171484" y="63908"/>
                  </a:lnTo>
                  <a:lnTo>
                    <a:pt x="182669" y="79876"/>
                  </a:lnTo>
                  <a:lnTo>
                    <a:pt x="202502" y="122016"/>
                  </a:lnTo>
                  <a:lnTo>
                    <a:pt x="224947" y="146117"/>
                  </a:lnTo>
                  <a:lnTo>
                    <a:pt x="234193" y="153563"/>
                  </a:lnTo>
                  <a:lnTo>
                    <a:pt x="256944" y="161837"/>
                  </a:lnTo>
                  <a:lnTo>
                    <a:pt x="269562" y="164043"/>
                  </a:lnTo>
                  <a:lnTo>
                    <a:pt x="292940" y="160256"/>
                  </a:lnTo>
                  <a:lnTo>
                    <a:pt x="304088" y="155970"/>
                  </a:lnTo>
                  <a:lnTo>
                    <a:pt x="319594" y="141850"/>
                  </a:lnTo>
                  <a:lnTo>
                    <a:pt x="334900" y="111050"/>
                  </a:lnTo>
                  <a:lnTo>
                    <a:pt x="350552" y="58720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48463" y="326383"/>
              <a:ext cx="385102" cy="371462"/>
            </a:xfrm>
            <a:custGeom>
              <a:avLst/>
              <a:gdLst/>
              <a:ahLst/>
              <a:cxnLst/>
              <a:rect l="0" t="0" r="0" b="0"/>
              <a:pathLst>
                <a:path w="385102" h="37146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11117"/>
                  </a:lnTo>
                  <a:lnTo>
                    <a:pt x="21182" y="165449"/>
                  </a:lnTo>
                  <a:lnTo>
                    <a:pt x="32803" y="225617"/>
                  </a:lnTo>
                  <a:lnTo>
                    <a:pt x="36311" y="283775"/>
                  </a:lnTo>
                  <a:lnTo>
                    <a:pt x="43127" y="338970"/>
                  </a:lnTo>
                  <a:lnTo>
                    <a:pt x="42313" y="338284"/>
                  </a:lnTo>
                  <a:lnTo>
                    <a:pt x="40600" y="334317"/>
                  </a:lnTo>
                  <a:lnTo>
                    <a:pt x="43779" y="311966"/>
                  </a:lnTo>
                  <a:lnTo>
                    <a:pt x="62012" y="252343"/>
                  </a:lnTo>
                  <a:lnTo>
                    <a:pt x="77939" y="226586"/>
                  </a:lnTo>
                  <a:lnTo>
                    <a:pt x="85408" y="222417"/>
                  </a:lnTo>
                  <a:lnTo>
                    <a:pt x="103064" y="220905"/>
                  </a:lnTo>
                  <a:lnTo>
                    <a:pt x="132736" y="232219"/>
                  </a:lnTo>
                  <a:lnTo>
                    <a:pt x="158165" y="255979"/>
                  </a:lnTo>
                  <a:lnTo>
                    <a:pt x="186549" y="303854"/>
                  </a:lnTo>
                  <a:lnTo>
                    <a:pt x="208476" y="366686"/>
                  </a:lnTo>
                  <a:lnTo>
                    <a:pt x="212206" y="370799"/>
                  </a:lnTo>
                  <a:lnTo>
                    <a:pt x="215863" y="370032"/>
                  </a:lnTo>
                  <a:lnTo>
                    <a:pt x="223047" y="359821"/>
                  </a:lnTo>
                  <a:lnTo>
                    <a:pt x="252629" y="305734"/>
                  </a:lnTo>
                  <a:lnTo>
                    <a:pt x="265902" y="289520"/>
                  </a:lnTo>
                  <a:lnTo>
                    <a:pt x="292118" y="272827"/>
                  </a:lnTo>
                  <a:lnTo>
                    <a:pt x="351131" y="249906"/>
                  </a:lnTo>
                  <a:lnTo>
                    <a:pt x="370903" y="236242"/>
                  </a:lnTo>
                  <a:lnTo>
                    <a:pt x="383590" y="218470"/>
                  </a:lnTo>
                  <a:lnTo>
                    <a:pt x="385101" y="209987"/>
                  </a:lnTo>
                  <a:lnTo>
                    <a:pt x="383769" y="201993"/>
                  </a:lnTo>
                  <a:lnTo>
                    <a:pt x="380541" y="194323"/>
                  </a:lnTo>
                  <a:lnTo>
                    <a:pt x="359231" y="172351"/>
                  </a:lnTo>
                  <a:lnTo>
                    <a:pt x="350145" y="168713"/>
                  </a:lnTo>
                  <a:lnTo>
                    <a:pt x="330690" y="167790"/>
                  </a:lnTo>
                  <a:lnTo>
                    <a:pt x="300006" y="179437"/>
                  </a:lnTo>
                  <a:lnTo>
                    <a:pt x="274278" y="203295"/>
                  </a:lnTo>
                  <a:lnTo>
                    <a:pt x="265386" y="225664"/>
                  </a:lnTo>
                  <a:lnTo>
                    <a:pt x="262604" y="252373"/>
                  </a:lnTo>
                  <a:lnTo>
                    <a:pt x="270350" y="310941"/>
                  </a:lnTo>
                  <a:lnTo>
                    <a:pt x="277678" y="333558"/>
                  </a:lnTo>
                  <a:lnTo>
                    <a:pt x="288733" y="351409"/>
                  </a:lnTo>
                  <a:lnTo>
                    <a:pt x="304567" y="364022"/>
                  </a:lnTo>
                  <a:lnTo>
                    <a:pt x="313702" y="369023"/>
                  </a:lnTo>
                  <a:lnTo>
                    <a:pt x="336330" y="371461"/>
                  </a:lnTo>
                  <a:lnTo>
                    <a:pt x="358476" y="368645"/>
                  </a:lnTo>
                  <a:lnTo>
                    <a:pt x="3846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66742" y="471183"/>
              <a:ext cx="92678" cy="174822"/>
            </a:xfrm>
            <a:custGeom>
              <a:avLst/>
              <a:gdLst/>
              <a:ahLst/>
              <a:cxnLst/>
              <a:rect l="0" t="0" r="0" b="0"/>
              <a:pathLst>
                <a:path w="92678" h="174822">
                  <a:moveTo>
                    <a:pt x="29507" y="118412"/>
                  </a:moveTo>
                  <a:lnTo>
                    <a:pt x="29507" y="140769"/>
                  </a:lnTo>
                  <a:lnTo>
                    <a:pt x="41639" y="174821"/>
                  </a:lnTo>
                  <a:lnTo>
                    <a:pt x="39934" y="173566"/>
                  </a:lnTo>
                  <a:lnTo>
                    <a:pt x="32972" y="162812"/>
                  </a:lnTo>
                  <a:lnTo>
                    <a:pt x="11955" y="107160"/>
                  </a:lnTo>
                  <a:lnTo>
                    <a:pt x="1040" y="62507"/>
                  </a:lnTo>
                  <a:lnTo>
                    <a:pt x="0" y="49557"/>
                  </a:lnTo>
                  <a:lnTo>
                    <a:pt x="2817" y="38584"/>
                  </a:lnTo>
                  <a:lnTo>
                    <a:pt x="15304" y="20152"/>
                  </a:lnTo>
                  <a:lnTo>
                    <a:pt x="35673" y="7281"/>
                  </a:lnTo>
                  <a:lnTo>
                    <a:pt x="57983" y="0"/>
                  </a:lnTo>
                  <a:lnTo>
                    <a:pt x="92677" y="2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23877" y="481179"/>
              <a:ext cx="148400" cy="234759"/>
            </a:xfrm>
            <a:custGeom>
              <a:avLst/>
              <a:gdLst/>
              <a:ahLst/>
              <a:cxnLst/>
              <a:rect l="0" t="0" r="0" b="0"/>
              <a:pathLst>
                <a:path w="148400" h="234759">
                  <a:moveTo>
                    <a:pt x="19770" y="76831"/>
                  </a:moveTo>
                  <a:lnTo>
                    <a:pt x="37752" y="92472"/>
                  </a:lnTo>
                  <a:lnTo>
                    <a:pt x="54668" y="100550"/>
                  </a:lnTo>
                  <a:lnTo>
                    <a:pt x="89512" y="106086"/>
                  </a:lnTo>
                  <a:lnTo>
                    <a:pt x="112768" y="101141"/>
                  </a:lnTo>
                  <a:lnTo>
                    <a:pt x="123883" y="96547"/>
                  </a:lnTo>
                  <a:lnTo>
                    <a:pt x="139352" y="82084"/>
                  </a:lnTo>
                  <a:lnTo>
                    <a:pt x="145115" y="73314"/>
                  </a:lnTo>
                  <a:lnTo>
                    <a:pt x="148399" y="54211"/>
                  </a:lnTo>
                  <a:lnTo>
                    <a:pt x="147636" y="44203"/>
                  </a:lnTo>
                  <a:lnTo>
                    <a:pt x="142449" y="35192"/>
                  </a:lnTo>
                  <a:lnTo>
                    <a:pt x="124207" y="18940"/>
                  </a:lnTo>
                  <a:lnTo>
                    <a:pt x="93219" y="2226"/>
                  </a:lnTo>
                  <a:lnTo>
                    <a:pt x="72301" y="0"/>
                  </a:lnTo>
                  <a:lnTo>
                    <a:pt x="61811" y="1043"/>
                  </a:lnTo>
                  <a:lnTo>
                    <a:pt x="43914" y="11562"/>
                  </a:lnTo>
                  <a:lnTo>
                    <a:pt x="13362" y="46911"/>
                  </a:lnTo>
                  <a:lnTo>
                    <a:pt x="5223" y="70162"/>
                  </a:lnTo>
                  <a:lnTo>
                    <a:pt x="0" y="123217"/>
                  </a:lnTo>
                  <a:lnTo>
                    <a:pt x="4684" y="159205"/>
                  </a:lnTo>
                  <a:lnTo>
                    <a:pt x="19070" y="192095"/>
                  </a:lnTo>
                  <a:lnTo>
                    <a:pt x="34666" y="207218"/>
                  </a:lnTo>
                  <a:lnTo>
                    <a:pt x="73276" y="226459"/>
                  </a:lnTo>
                  <a:lnTo>
                    <a:pt x="125056" y="234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90693" y="415074"/>
              <a:ext cx="216447" cy="273634"/>
            </a:xfrm>
            <a:custGeom>
              <a:avLst/>
              <a:gdLst/>
              <a:ahLst/>
              <a:cxnLst/>
              <a:rect l="0" t="0" r="0" b="0"/>
              <a:pathLst>
                <a:path w="216447" h="273634">
                  <a:moveTo>
                    <a:pt x="174136" y="6065"/>
                  </a:moveTo>
                  <a:lnTo>
                    <a:pt x="139344" y="0"/>
                  </a:lnTo>
                  <a:lnTo>
                    <a:pt x="83599" y="7640"/>
                  </a:lnTo>
                  <a:lnTo>
                    <a:pt x="49044" y="20180"/>
                  </a:lnTo>
                  <a:lnTo>
                    <a:pt x="11516" y="45378"/>
                  </a:lnTo>
                  <a:lnTo>
                    <a:pt x="2425" y="65262"/>
                  </a:lnTo>
                  <a:lnTo>
                    <a:pt x="0" y="77115"/>
                  </a:lnTo>
                  <a:lnTo>
                    <a:pt x="3546" y="99644"/>
                  </a:lnTo>
                  <a:lnTo>
                    <a:pt x="7767" y="110565"/>
                  </a:lnTo>
                  <a:lnTo>
                    <a:pt x="21815" y="125819"/>
                  </a:lnTo>
                  <a:lnTo>
                    <a:pt x="42097" y="136498"/>
                  </a:lnTo>
                  <a:lnTo>
                    <a:pt x="102778" y="152886"/>
                  </a:lnTo>
                  <a:lnTo>
                    <a:pt x="133062" y="161396"/>
                  </a:lnTo>
                  <a:lnTo>
                    <a:pt x="185033" y="192651"/>
                  </a:lnTo>
                  <a:lnTo>
                    <a:pt x="210770" y="218888"/>
                  </a:lnTo>
                  <a:lnTo>
                    <a:pt x="214937" y="229835"/>
                  </a:lnTo>
                  <a:lnTo>
                    <a:pt x="216446" y="254477"/>
                  </a:lnTo>
                  <a:lnTo>
                    <a:pt x="210531" y="262920"/>
                  </a:lnTo>
                  <a:lnTo>
                    <a:pt x="200739" y="268549"/>
                  </a:lnTo>
                  <a:lnTo>
                    <a:pt x="176601" y="273633"/>
                  </a:lnTo>
                  <a:lnTo>
                    <a:pt x="132509" y="267365"/>
                  </a:lnTo>
                  <a:lnTo>
                    <a:pt x="100580" y="255063"/>
                  </a:lnTo>
                  <a:lnTo>
                    <a:pt x="68851" y="23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41821" y="284269"/>
              <a:ext cx="344149" cy="416774"/>
            </a:xfrm>
            <a:custGeom>
              <a:avLst/>
              <a:gdLst/>
              <a:ahLst/>
              <a:cxnLst/>
              <a:rect l="0" t="0" r="0" b="0"/>
              <a:pathLst>
                <a:path w="344149" h="416774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4"/>
                  </a:lnTo>
                  <a:lnTo>
                    <a:pt x="9762" y="201720"/>
                  </a:lnTo>
                  <a:lnTo>
                    <a:pt x="15394" y="248892"/>
                  </a:lnTo>
                  <a:lnTo>
                    <a:pt x="20182" y="301083"/>
                  </a:lnTo>
                  <a:lnTo>
                    <a:pt x="26691" y="360640"/>
                  </a:lnTo>
                  <a:lnTo>
                    <a:pt x="26055" y="366769"/>
                  </a:lnTo>
                  <a:lnTo>
                    <a:pt x="24461" y="367345"/>
                  </a:lnTo>
                  <a:lnTo>
                    <a:pt x="22229" y="364220"/>
                  </a:lnTo>
                  <a:lnTo>
                    <a:pt x="13498" y="331875"/>
                  </a:lnTo>
                  <a:lnTo>
                    <a:pt x="14681" y="296425"/>
                  </a:lnTo>
                  <a:lnTo>
                    <a:pt x="22440" y="258105"/>
                  </a:lnTo>
                  <a:lnTo>
                    <a:pt x="30240" y="250449"/>
                  </a:lnTo>
                  <a:lnTo>
                    <a:pt x="41289" y="246515"/>
                  </a:lnTo>
                  <a:lnTo>
                    <a:pt x="54505" y="245062"/>
                  </a:lnTo>
                  <a:lnTo>
                    <a:pt x="65654" y="247602"/>
                  </a:lnTo>
                  <a:lnTo>
                    <a:pt x="84282" y="259784"/>
                  </a:lnTo>
                  <a:lnTo>
                    <a:pt x="129746" y="316478"/>
                  </a:lnTo>
                  <a:lnTo>
                    <a:pt x="145440" y="347625"/>
                  </a:lnTo>
                  <a:lnTo>
                    <a:pt x="147429" y="371699"/>
                  </a:lnTo>
                  <a:lnTo>
                    <a:pt x="145583" y="388638"/>
                  </a:lnTo>
                  <a:lnTo>
                    <a:pt x="144762" y="380568"/>
                  </a:lnTo>
                  <a:lnTo>
                    <a:pt x="149889" y="355306"/>
                  </a:lnTo>
                  <a:lnTo>
                    <a:pt x="164407" y="331184"/>
                  </a:lnTo>
                  <a:lnTo>
                    <a:pt x="180035" y="319548"/>
                  </a:lnTo>
                  <a:lnTo>
                    <a:pt x="199848" y="311647"/>
                  </a:lnTo>
                  <a:lnTo>
                    <a:pt x="250697" y="303455"/>
                  </a:lnTo>
                  <a:lnTo>
                    <a:pt x="275708" y="296306"/>
                  </a:lnTo>
                  <a:lnTo>
                    <a:pt x="294623" y="285330"/>
                  </a:lnTo>
                  <a:lnTo>
                    <a:pt x="299433" y="276787"/>
                  </a:lnTo>
                  <a:lnTo>
                    <a:pt x="301658" y="254818"/>
                  </a:lnTo>
                  <a:lnTo>
                    <a:pt x="298273" y="244748"/>
                  </a:lnTo>
                  <a:lnTo>
                    <a:pt x="285155" y="227320"/>
                  </a:lnTo>
                  <a:lnTo>
                    <a:pt x="264506" y="214895"/>
                  </a:lnTo>
                  <a:lnTo>
                    <a:pt x="252449" y="209944"/>
                  </a:lnTo>
                  <a:lnTo>
                    <a:pt x="226574" y="210681"/>
                  </a:lnTo>
                  <a:lnTo>
                    <a:pt x="201816" y="219978"/>
                  </a:lnTo>
                  <a:lnTo>
                    <a:pt x="183013" y="235808"/>
                  </a:lnTo>
                  <a:lnTo>
                    <a:pt x="178233" y="247283"/>
                  </a:lnTo>
                  <a:lnTo>
                    <a:pt x="176041" y="275630"/>
                  </a:lnTo>
                  <a:lnTo>
                    <a:pt x="181384" y="313295"/>
                  </a:lnTo>
                  <a:lnTo>
                    <a:pt x="208489" y="368160"/>
                  </a:lnTo>
                  <a:lnTo>
                    <a:pt x="223024" y="388235"/>
                  </a:lnTo>
                  <a:lnTo>
                    <a:pt x="241182" y="404956"/>
                  </a:lnTo>
                  <a:lnTo>
                    <a:pt x="264070" y="413947"/>
                  </a:lnTo>
                  <a:lnTo>
                    <a:pt x="289841" y="416773"/>
                  </a:lnTo>
                  <a:lnTo>
                    <a:pt x="34414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20321" y="276448"/>
              <a:ext cx="186789" cy="470627"/>
            </a:xfrm>
            <a:custGeom>
              <a:avLst/>
              <a:gdLst/>
              <a:ahLst/>
              <a:cxnLst/>
              <a:rect l="0" t="0" r="0" b="0"/>
              <a:pathLst>
                <a:path w="186789" h="470627">
                  <a:moveTo>
                    <a:pt x="113089" y="323676"/>
                  </a:moveTo>
                  <a:lnTo>
                    <a:pt x="109969" y="280984"/>
                  </a:lnTo>
                  <a:lnTo>
                    <a:pt x="103513" y="261418"/>
                  </a:lnTo>
                  <a:lnTo>
                    <a:pt x="92845" y="244923"/>
                  </a:lnTo>
                  <a:lnTo>
                    <a:pt x="84385" y="239588"/>
                  </a:lnTo>
                  <a:lnTo>
                    <a:pt x="62508" y="233661"/>
                  </a:lnTo>
                  <a:lnTo>
                    <a:pt x="52462" y="234420"/>
                  </a:lnTo>
                  <a:lnTo>
                    <a:pt x="35061" y="241503"/>
                  </a:lnTo>
                  <a:lnTo>
                    <a:pt x="22648" y="258689"/>
                  </a:lnTo>
                  <a:lnTo>
                    <a:pt x="5147" y="307849"/>
                  </a:lnTo>
                  <a:lnTo>
                    <a:pt x="0" y="362620"/>
                  </a:lnTo>
                  <a:lnTo>
                    <a:pt x="9036" y="418499"/>
                  </a:lnTo>
                  <a:lnTo>
                    <a:pt x="16541" y="444199"/>
                  </a:lnTo>
                  <a:lnTo>
                    <a:pt x="27675" y="463419"/>
                  </a:lnTo>
                  <a:lnTo>
                    <a:pt x="36259" y="468311"/>
                  </a:lnTo>
                  <a:lnTo>
                    <a:pt x="58275" y="470626"/>
                  </a:lnTo>
                  <a:lnTo>
                    <a:pt x="77419" y="464636"/>
                  </a:lnTo>
                  <a:lnTo>
                    <a:pt x="85799" y="459764"/>
                  </a:lnTo>
                  <a:lnTo>
                    <a:pt x="108772" y="430549"/>
                  </a:lnTo>
                  <a:lnTo>
                    <a:pt x="124808" y="381078"/>
                  </a:lnTo>
                  <a:lnTo>
                    <a:pt x="139538" y="325526"/>
                  </a:lnTo>
                  <a:lnTo>
                    <a:pt x="143152" y="281070"/>
                  </a:lnTo>
                  <a:lnTo>
                    <a:pt x="145393" y="222275"/>
                  </a:lnTo>
                  <a:lnTo>
                    <a:pt x="152919" y="165476"/>
                  </a:lnTo>
                  <a:lnTo>
                    <a:pt x="154527" y="117315"/>
                  </a:lnTo>
                  <a:lnTo>
                    <a:pt x="149481" y="54926"/>
                  </a:lnTo>
                  <a:lnTo>
                    <a:pt x="140509" y="8650"/>
                  </a:lnTo>
                  <a:lnTo>
                    <a:pt x="136049" y="1355"/>
                  </a:lnTo>
                  <a:lnTo>
                    <a:pt x="130734" y="0"/>
                  </a:lnTo>
                  <a:lnTo>
                    <a:pt x="124853" y="2607"/>
                  </a:lnTo>
                  <a:lnTo>
                    <a:pt x="120931" y="10194"/>
                  </a:lnTo>
                  <a:lnTo>
                    <a:pt x="114638" y="67518"/>
                  </a:lnTo>
                  <a:lnTo>
                    <a:pt x="116668" y="119486"/>
                  </a:lnTo>
                  <a:lnTo>
                    <a:pt x="124678" y="173878"/>
                  </a:lnTo>
                  <a:lnTo>
                    <a:pt x="134460" y="229378"/>
                  </a:lnTo>
                  <a:lnTo>
                    <a:pt x="144768" y="277409"/>
                  </a:lnTo>
                  <a:lnTo>
                    <a:pt x="158351" y="329854"/>
                  </a:lnTo>
                  <a:lnTo>
                    <a:pt x="186788" y="386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01866" y="536953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8212" y="169665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12394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17679" y="481949"/>
              <a:ext cx="121486" cy="233989"/>
            </a:xfrm>
            <a:custGeom>
              <a:avLst/>
              <a:gdLst/>
              <a:ahLst/>
              <a:cxnLst/>
              <a:rect l="0" t="0" r="0" b="0"/>
              <a:pathLst>
                <a:path w="121486" h="233989">
                  <a:moveTo>
                    <a:pt x="0" y="97118"/>
                  </a:moveTo>
                  <a:lnTo>
                    <a:pt x="37478" y="105451"/>
                  </a:lnTo>
                  <a:lnTo>
                    <a:pt x="72325" y="103876"/>
                  </a:lnTo>
                  <a:lnTo>
                    <a:pt x="92976" y="97782"/>
                  </a:lnTo>
                  <a:lnTo>
                    <a:pt x="109953" y="87274"/>
                  </a:lnTo>
                  <a:lnTo>
                    <a:pt x="115415" y="78857"/>
                  </a:lnTo>
                  <a:lnTo>
                    <a:pt x="121485" y="57027"/>
                  </a:lnTo>
                  <a:lnTo>
                    <a:pt x="117944" y="34846"/>
                  </a:lnTo>
                  <a:lnTo>
                    <a:pt x="113724" y="24018"/>
                  </a:lnTo>
                  <a:lnTo>
                    <a:pt x="99677" y="8867"/>
                  </a:lnTo>
                  <a:lnTo>
                    <a:pt x="91017" y="3189"/>
                  </a:lnTo>
                  <a:lnTo>
                    <a:pt x="68918" y="0"/>
                  </a:lnTo>
                  <a:lnTo>
                    <a:pt x="56474" y="787"/>
                  </a:lnTo>
                  <a:lnTo>
                    <a:pt x="36407" y="11020"/>
                  </a:lnTo>
                  <a:lnTo>
                    <a:pt x="20860" y="27267"/>
                  </a:lnTo>
                  <a:lnTo>
                    <a:pt x="10051" y="46186"/>
                  </a:lnTo>
                  <a:lnTo>
                    <a:pt x="1986" y="96503"/>
                  </a:lnTo>
                  <a:lnTo>
                    <a:pt x="2928" y="142299"/>
                  </a:lnTo>
                  <a:lnTo>
                    <a:pt x="11439" y="167501"/>
                  </a:lnTo>
                  <a:lnTo>
                    <a:pt x="26141" y="187281"/>
                  </a:lnTo>
                  <a:lnTo>
                    <a:pt x="65963" y="224025"/>
                  </a:lnTo>
                  <a:lnTo>
                    <a:pt x="94756" y="233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99736" y="303805"/>
              <a:ext cx="175912" cy="445904"/>
            </a:xfrm>
            <a:custGeom>
              <a:avLst/>
              <a:gdLst/>
              <a:ahLst/>
              <a:cxnLst/>
              <a:rect l="0" t="0" r="0" b="0"/>
              <a:pathLst>
                <a:path w="175912" h="445904">
                  <a:moveTo>
                    <a:pt x="102212" y="359490"/>
                  </a:moveTo>
                  <a:lnTo>
                    <a:pt x="113390" y="348311"/>
                  </a:lnTo>
                  <a:lnTo>
                    <a:pt x="115759" y="327226"/>
                  </a:lnTo>
                  <a:lnTo>
                    <a:pt x="111743" y="301866"/>
                  </a:lnTo>
                  <a:lnTo>
                    <a:pt x="102159" y="282797"/>
                  </a:lnTo>
                  <a:lnTo>
                    <a:pt x="86980" y="269642"/>
                  </a:lnTo>
                  <a:lnTo>
                    <a:pt x="78020" y="264496"/>
                  </a:lnTo>
                  <a:lnTo>
                    <a:pt x="58705" y="261898"/>
                  </a:lnTo>
                  <a:lnTo>
                    <a:pt x="39592" y="265813"/>
                  </a:lnTo>
                  <a:lnTo>
                    <a:pt x="23298" y="275352"/>
                  </a:lnTo>
                  <a:lnTo>
                    <a:pt x="11377" y="293629"/>
                  </a:lnTo>
                  <a:lnTo>
                    <a:pt x="3349" y="317350"/>
                  </a:lnTo>
                  <a:lnTo>
                    <a:pt x="0" y="357013"/>
                  </a:lnTo>
                  <a:lnTo>
                    <a:pt x="7066" y="397230"/>
                  </a:lnTo>
                  <a:lnTo>
                    <a:pt x="17421" y="420717"/>
                  </a:lnTo>
                  <a:lnTo>
                    <a:pt x="32942" y="436615"/>
                  </a:lnTo>
                  <a:lnTo>
                    <a:pt x="41994" y="442492"/>
                  </a:lnTo>
                  <a:lnTo>
                    <a:pt x="61411" y="445903"/>
                  </a:lnTo>
                  <a:lnTo>
                    <a:pt x="71502" y="445174"/>
                  </a:lnTo>
                  <a:lnTo>
                    <a:pt x="88952" y="438126"/>
                  </a:lnTo>
                  <a:lnTo>
                    <a:pt x="105678" y="424855"/>
                  </a:lnTo>
                  <a:lnTo>
                    <a:pt x="124810" y="403359"/>
                  </a:lnTo>
                  <a:lnTo>
                    <a:pt x="144133" y="353771"/>
                  </a:lnTo>
                  <a:lnTo>
                    <a:pt x="151678" y="305803"/>
                  </a:lnTo>
                  <a:lnTo>
                    <a:pt x="159502" y="245187"/>
                  </a:lnTo>
                  <a:lnTo>
                    <a:pt x="163641" y="192131"/>
                  </a:lnTo>
                  <a:lnTo>
                    <a:pt x="156634" y="129943"/>
                  </a:lnTo>
                  <a:lnTo>
                    <a:pt x="148492" y="75057"/>
                  </a:lnTo>
                  <a:lnTo>
                    <a:pt x="142029" y="16523"/>
                  </a:lnTo>
                  <a:lnTo>
                    <a:pt x="139285" y="4503"/>
                  </a:lnTo>
                  <a:lnTo>
                    <a:pt x="136286" y="0"/>
                  </a:lnTo>
                  <a:lnTo>
                    <a:pt x="133117" y="507"/>
                  </a:lnTo>
                  <a:lnTo>
                    <a:pt x="126476" y="10429"/>
                  </a:lnTo>
                  <a:lnTo>
                    <a:pt x="119626" y="26537"/>
                  </a:lnTo>
                  <a:lnTo>
                    <a:pt x="114781" y="72104"/>
                  </a:lnTo>
                  <a:lnTo>
                    <a:pt x="116767" y="113220"/>
                  </a:lnTo>
                  <a:lnTo>
                    <a:pt x="121549" y="158790"/>
                  </a:lnTo>
                  <a:lnTo>
                    <a:pt x="127574" y="206339"/>
                  </a:lnTo>
                  <a:lnTo>
                    <a:pt x="137542" y="256790"/>
                  </a:lnTo>
                  <a:lnTo>
                    <a:pt x="151391" y="308788"/>
                  </a:lnTo>
                  <a:lnTo>
                    <a:pt x="161888" y="359675"/>
                  </a:lnTo>
                  <a:lnTo>
                    <a:pt x="175911" y="422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633575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0041" y="1918865"/>
            <a:ext cx="1419079" cy="650089"/>
            <a:chOff x="200041" y="1918865"/>
            <a:chExt cx="1419079" cy="650089"/>
          </a:xfrm>
        </p:grpSpPr>
        <p:sp>
          <p:nvSpPr>
            <p:cNvPr id="41" name="Freeform 40"/>
            <p:cNvSpPr/>
            <p:nvPr/>
          </p:nvSpPr>
          <p:spPr>
            <a:xfrm>
              <a:off x="357968" y="1979357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8" y="195986"/>
                  </a:lnTo>
                  <a:lnTo>
                    <a:pt x="26" y="240353"/>
                  </a:lnTo>
                  <a:lnTo>
                    <a:pt x="8" y="303623"/>
                  </a:lnTo>
                  <a:lnTo>
                    <a:pt x="3" y="358764"/>
                  </a:lnTo>
                  <a:lnTo>
                    <a:pt x="1" y="41679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0041" y="1918865"/>
              <a:ext cx="340222" cy="323706"/>
            </a:xfrm>
            <a:custGeom>
              <a:avLst/>
              <a:gdLst/>
              <a:ahLst/>
              <a:cxnLst/>
              <a:rect l="0" t="0" r="0" b="0"/>
              <a:pathLst>
                <a:path w="340222" h="323706">
                  <a:moveTo>
                    <a:pt x="0" y="113135"/>
                  </a:moveTo>
                  <a:lnTo>
                    <a:pt x="9575" y="89088"/>
                  </a:lnTo>
                  <a:lnTo>
                    <a:pt x="39403" y="53542"/>
                  </a:lnTo>
                  <a:lnTo>
                    <a:pt x="75244" y="26580"/>
                  </a:lnTo>
                  <a:lnTo>
                    <a:pt x="132134" y="4958"/>
                  </a:lnTo>
                  <a:lnTo>
                    <a:pt x="192520" y="0"/>
                  </a:lnTo>
                  <a:lnTo>
                    <a:pt x="229398" y="7343"/>
                  </a:lnTo>
                  <a:lnTo>
                    <a:pt x="270181" y="30193"/>
                  </a:lnTo>
                  <a:lnTo>
                    <a:pt x="293743" y="53464"/>
                  </a:lnTo>
                  <a:lnTo>
                    <a:pt x="312423" y="82586"/>
                  </a:lnTo>
                  <a:lnTo>
                    <a:pt x="336611" y="144811"/>
                  </a:lnTo>
                  <a:lnTo>
                    <a:pt x="340221" y="155309"/>
                  </a:lnTo>
                  <a:lnTo>
                    <a:pt x="339712" y="192441"/>
                  </a:lnTo>
                  <a:lnTo>
                    <a:pt x="327890" y="238505"/>
                  </a:lnTo>
                  <a:lnTo>
                    <a:pt x="309542" y="269604"/>
                  </a:lnTo>
                  <a:lnTo>
                    <a:pt x="282399" y="292987"/>
                  </a:lnTo>
                  <a:lnTo>
                    <a:pt x="262381" y="303423"/>
                  </a:lnTo>
                  <a:lnTo>
                    <a:pt x="200033" y="315011"/>
                  </a:lnTo>
                  <a:lnTo>
                    <a:pt x="178984" y="323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4839" y="2242570"/>
              <a:ext cx="115814" cy="181595"/>
            </a:xfrm>
            <a:custGeom>
              <a:avLst/>
              <a:gdLst/>
              <a:ahLst/>
              <a:cxnLst/>
              <a:rect l="0" t="0" r="0" b="0"/>
              <a:pathLst>
                <a:path w="115814" h="181595">
                  <a:moveTo>
                    <a:pt x="0" y="84228"/>
                  </a:moveTo>
                  <a:lnTo>
                    <a:pt x="5589" y="142844"/>
                  </a:lnTo>
                  <a:lnTo>
                    <a:pt x="15618" y="181594"/>
                  </a:lnTo>
                  <a:lnTo>
                    <a:pt x="13571" y="176635"/>
                  </a:lnTo>
                  <a:lnTo>
                    <a:pt x="2596" y="115388"/>
                  </a:lnTo>
                  <a:lnTo>
                    <a:pt x="3889" y="76693"/>
                  </a:lnTo>
                  <a:lnTo>
                    <a:pt x="9917" y="55142"/>
                  </a:lnTo>
                  <a:lnTo>
                    <a:pt x="20395" y="37766"/>
                  </a:lnTo>
                  <a:lnTo>
                    <a:pt x="45037" y="14829"/>
                  </a:lnTo>
                  <a:lnTo>
                    <a:pt x="67590" y="659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0863" y="2284683"/>
              <a:ext cx="154037" cy="160667"/>
            </a:xfrm>
            <a:custGeom>
              <a:avLst/>
              <a:gdLst/>
              <a:ahLst/>
              <a:cxnLst/>
              <a:rect l="0" t="0" r="0" b="0"/>
              <a:pathLst>
                <a:path w="154037" h="160667">
                  <a:moveTo>
                    <a:pt x="105603" y="10529"/>
                  </a:moveTo>
                  <a:lnTo>
                    <a:pt x="51728" y="29657"/>
                  </a:lnTo>
                  <a:lnTo>
                    <a:pt x="22180" y="48302"/>
                  </a:lnTo>
                  <a:lnTo>
                    <a:pt x="5745" y="65922"/>
                  </a:lnTo>
                  <a:lnTo>
                    <a:pt x="0" y="91690"/>
                  </a:lnTo>
                  <a:lnTo>
                    <a:pt x="106" y="106750"/>
                  </a:lnTo>
                  <a:lnTo>
                    <a:pt x="3686" y="119130"/>
                  </a:lnTo>
                  <a:lnTo>
                    <a:pt x="17023" y="139125"/>
                  </a:lnTo>
                  <a:lnTo>
                    <a:pt x="44262" y="157946"/>
                  </a:lnTo>
                  <a:lnTo>
                    <a:pt x="64302" y="160666"/>
                  </a:lnTo>
                  <a:lnTo>
                    <a:pt x="83737" y="156805"/>
                  </a:lnTo>
                  <a:lnTo>
                    <a:pt x="100174" y="147290"/>
                  </a:lnTo>
                  <a:lnTo>
                    <a:pt x="144039" y="99412"/>
                  </a:lnTo>
                  <a:lnTo>
                    <a:pt x="151931" y="78499"/>
                  </a:lnTo>
                  <a:lnTo>
                    <a:pt x="154036" y="66371"/>
                  </a:lnTo>
                  <a:lnTo>
                    <a:pt x="150135" y="43536"/>
                  </a:lnTo>
                  <a:lnTo>
                    <a:pt x="145820" y="32534"/>
                  </a:lnTo>
                  <a:lnTo>
                    <a:pt x="131666" y="17189"/>
                  </a:lnTo>
                  <a:lnTo>
                    <a:pt x="110206" y="5094"/>
                  </a:lnTo>
                  <a:lnTo>
                    <a:pt x="950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1751" y="2238724"/>
              <a:ext cx="200042" cy="155120"/>
            </a:xfrm>
            <a:custGeom>
              <a:avLst/>
              <a:gdLst/>
              <a:ahLst/>
              <a:cxnLst/>
              <a:rect l="0" t="0" r="0" b="0"/>
              <a:pathLst>
                <a:path w="200042" h="155120">
                  <a:moveTo>
                    <a:pt x="0" y="77545"/>
                  </a:moveTo>
                  <a:lnTo>
                    <a:pt x="17958" y="131420"/>
                  </a:lnTo>
                  <a:lnTo>
                    <a:pt x="25858" y="155119"/>
                  </a:lnTo>
                  <a:lnTo>
                    <a:pt x="22999" y="141864"/>
                  </a:lnTo>
                  <a:lnTo>
                    <a:pt x="22802" y="109991"/>
                  </a:lnTo>
                  <a:lnTo>
                    <a:pt x="35787" y="51012"/>
                  </a:lnTo>
                  <a:lnTo>
                    <a:pt x="45828" y="15871"/>
                  </a:lnTo>
                  <a:lnTo>
                    <a:pt x="52779" y="8353"/>
                  </a:lnTo>
                  <a:lnTo>
                    <a:pt x="72980" y="0"/>
                  </a:lnTo>
                  <a:lnTo>
                    <a:pt x="110661" y="886"/>
                  </a:lnTo>
                  <a:lnTo>
                    <a:pt x="131461" y="8770"/>
                  </a:lnTo>
                  <a:lnTo>
                    <a:pt x="148504" y="21242"/>
                  </a:lnTo>
                  <a:lnTo>
                    <a:pt x="170083" y="47994"/>
                  </a:lnTo>
                  <a:lnTo>
                    <a:pt x="192312" y="104459"/>
                  </a:lnTo>
                  <a:lnTo>
                    <a:pt x="200041" y="130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39407" y="2232041"/>
              <a:ext cx="148003" cy="182068"/>
            </a:xfrm>
            <a:custGeom>
              <a:avLst/>
              <a:gdLst/>
              <a:ahLst/>
              <a:cxnLst/>
              <a:rect l="0" t="0" r="0" b="0"/>
              <a:pathLst>
                <a:path w="148003" h="182068">
                  <a:moveTo>
                    <a:pt x="118727" y="10529"/>
                  </a:moveTo>
                  <a:lnTo>
                    <a:pt x="101960" y="4939"/>
                  </a:lnTo>
                  <a:lnTo>
                    <a:pt x="84369" y="5315"/>
                  </a:lnTo>
                  <a:lnTo>
                    <a:pt x="64852" y="10551"/>
                  </a:lnTo>
                  <a:lnTo>
                    <a:pt x="26847" y="32976"/>
                  </a:lnTo>
                  <a:lnTo>
                    <a:pt x="18869" y="39532"/>
                  </a:lnTo>
                  <a:lnTo>
                    <a:pt x="6885" y="59294"/>
                  </a:lnTo>
                  <a:lnTo>
                    <a:pt x="0" y="82505"/>
                  </a:lnTo>
                  <a:lnTo>
                    <a:pt x="839" y="104519"/>
                  </a:lnTo>
                  <a:lnTo>
                    <a:pt x="13477" y="136644"/>
                  </a:lnTo>
                  <a:lnTo>
                    <a:pt x="32040" y="162800"/>
                  </a:lnTo>
                  <a:lnTo>
                    <a:pt x="57947" y="179778"/>
                  </a:lnTo>
                  <a:lnTo>
                    <a:pt x="77676" y="182067"/>
                  </a:lnTo>
                  <a:lnTo>
                    <a:pt x="96973" y="178015"/>
                  </a:lnTo>
                  <a:lnTo>
                    <a:pt x="113348" y="168415"/>
                  </a:lnTo>
                  <a:lnTo>
                    <a:pt x="125305" y="153230"/>
                  </a:lnTo>
                  <a:lnTo>
                    <a:pt x="142513" y="114886"/>
                  </a:lnTo>
                  <a:lnTo>
                    <a:pt x="148002" y="78364"/>
                  </a:lnTo>
                  <a:lnTo>
                    <a:pt x="144039" y="43496"/>
                  </a:lnTo>
                  <a:lnTo>
                    <a:pt x="132316" y="24791"/>
                  </a:lnTo>
                  <a:lnTo>
                    <a:pt x="124277" y="16527"/>
                  </a:lnTo>
                  <a:lnTo>
                    <a:pt x="105986" y="7345"/>
                  </a:lnTo>
                  <a:lnTo>
                    <a:pt x="766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4508" y="2232041"/>
              <a:ext cx="138762" cy="191894"/>
            </a:xfrm>
            <a:custGeom>
              <a:avLst/>
              <a:gdLst/>
              <a:ahLst/>
              <a:cxnLst/>
              <a:rect l="0" t="0" r="0" b="0"/>
              <a:pathLst>
                <a:path w="138762" h="191894">
                  <a:moveTo>
                    <a:pt x="8383" y="0"/>
                  </a:moveTo>
                  <a:lnTo>
                    <a:pt x="2794" y="62093"/>
                  </a:lnTo>
                  <a:lnTo>
                    <a:pt x="0" y="112308"/>
                  </a:lnTo>
                  <a:lnTo>
                    <a:pt x="12637" y="167994"/>
                  </a:lnTo>
                  <a:lnTo>
                    <a:pt x="18238" y="176337"/>
                  </a:lnTo>
                  <a:lnTo>
                    <a:pt x="33820" y="188726"/>
                  </a:lnTo>
                  <a:lnTo>
                    <a:pt x="55563" y="191893"/>
                  </a:lnTo>
                  <a:lnTo>
                    <a:pt x="67912" y="191100"/>
                  </a:lnTo>
                  <a:lnTo>
                    <a:pt x="77315" y="187061"/>
                  </a:lnTo>
                  <a:lnTo>
                    <a:pt x="90882" y="173216"/>
                  </a:lnTo>
                  <a:lnTo>
                    <a:pt x="121311" y="125582"/>
                  </a:lnTo>
                  <a:lnTo>
                    <a:pt x="137664" y="84078"/>
                  </a:lnTo>
                  <a:lnTo>
                    <a:pt x="138761" y="63104"/>
                  </a:lnTo>
                  <a:lnTo>
                    <a:pt x="12419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15758" y="2184226"/>
              <a:ext cx="203362" cy="247857"/>
            </a:xfrm>
            <a:custGeom>
              <a:avLst/>
              <a:gdLst/>
              <a:ahLst/>
              <a:cxnLst/>
              <a:rect l="0" t="0" r="0" b="0"/>
              <a:pathLst>
                <a:path w="203362" h="247857">
                  <a:moveTo>
                    <a:pt x="5589" y="47815"/>
                  </a:moveTo>
                  <a:lnTo>
                    <a:pt x="0" y="64583"/>
                  </a:lnTo>
                  <a:lnTo>
                    <a:pt x="3495" y="82173"/>
                  </a:lnTo>
                  <a:lnTo>
                    <a:pt x="22860" y="140814"/>
                  </a:lnTo>
                  <a:lnTo>
                    <a:pt x="37120" y="195560"/>
                  </a:lnTo>
                  <a:lnTo>
                    <a:pt x="40647" y="209483"/>
                  </a:lnTo>
                  <a:lnTo>
                    <a:pt x="40660" y="216425"/>
                  </a:lnTo>
                  <a:lnTo>
                    <a:pt x="38328" y="218713"/>
                  </a:lnTo>
                  <a:lnTo>
                    <a:pt x="34434" y="217899"/>
                  </a:lnTo>
                  <a:lnTo>
                    <a:pt x="30107" y="201397"/>
                  </a:lnTo>
                  <a:lnTo>
                    <a:pt x="27330" y="148732"/>
                  </a:lnTo>
                  <a:lnTo>
                    <a:pt x="27951" y="94439"/>
                  </a:lnTo>
                  <a:lnTo>
                    <a:pt x="36261" y="59680"/>
                  </a:lnTo>
                  <a:lnTo>
                    <a:pt x="59437" y="19613"/>
                  </a:lnTo>
                  <a:lnTo>
                    <a:pt x="66054" y="11466"/>
                  </a:lnTo>
                  <a:lnTo>
                    <a:pt x="85885" y="2414"/>
                  </a:lnTo>
                  <a:lnTo>
                    <a:pt x="97724" y="0"/>
                  </a:lnTo>
                  <a:lnTo>
                    <a:pt x="107956" y="731"/>
                  </a:lnTo>
                  <a:lnTo>
                    <a:pt x="125565" y="7781"/>
                  </a:lnTo>
                  <a:lnTo>
                    <a:pt x="148632" y="30494"/>
                  </a:lnTo>
                  <a:lnTo>
                    <a:pt x="176217" y="79185"/>
                  </a:lnTo>
                  <a:lnTo>
                    <a:pt x="194144" y="140796"/>
                  </a:lnTo>
                  <a:lnTo>
                    <a:pt x="203361" y="203962"/>
                  </a:lnTo>
                  <a:lnTo>
                    <a:pt x="198383" y="225618"/>
                  </a:lnTo>
                  <a:lnTo>
                    <a:pt x="184573" y="247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5854" y="2453139"/>
              <a:ext cx="1231836" cy="115815"/>
            </a:xfrm>
            <a:custGeom>
              <a:avLst/>
              <a:gdLst/>
              <a:ahLst/>
              <a:cxnLst/>
              <a:rect l="0" t="0" r="0" b="0"/>
              <a:pathLst>
                <a:path w="1231836" h="115815">
                  <a:moveTo>
                    <a:pt x="1231835" y="0"/>
                  </a:moveTo>
                  <a:lnTo>
                    <a:pt x="1182336" y="59594"/>
                  </a:lnTo>
                  <a:lnTo>
                    <a:pt x="1155947" y="80699"/>
                  </a:lnTo>
                  <a:lnTo>
                    <a:pt x="1132986" y="88509"/>
                  </a:lnTo>
                  <a:lnTo>
                    <a:pt x="1108353" y="90810"/>
                  </a:lnTo>
                  <a:lnTo>
                    <a:pt x="1073585" y="84359"/>
                  </a:lnTo>
                  <a:lnTo>
                    <a:pt x="1020508" y="64930"/>
                  </a:lnTo>
                  <a:lnTo>
                    <a:pt x="959381" y="48195"/>
                  </a:lnTo>
                  <a:lnTo>
                    <a:pt x="916234" y="54537"/>
                  </a:lnTo>
                  <a:lnTo>
                    <a:pt x="862201" y="71610"/>
                  </a:lnTo>
                  <a:lnTo>
                    <a:pt x="809777" y="89492"/>
                  </a:lnTo>
                  <a:lnTo>
                    <a:pt x="783381" y="91247"/>
                  </a:lnTo>
                  <a:lnTo>
                    <a:pt x="721440" y="79795"/>
                  </a:lnTo>
                  <a:lnTo>
                    <a:pt x="660901" y="66170"/>
                  </a:lnTo>
                  <a:lnTo>
                    <a:pt x="620472" y="67179"/>
                  </a:lnTo>
                  <a:lnTo>
                    <a:pt x="595130" y="73142"/>
                  </a:lnTo>
                  <a:lnTo>
                    <a:pt x="535191" y="107022"/>
                  </a:lnTo>
                  <a:lnTo>
                    <a:pt x="497957" y="112039"/>
                  </a:lnTo>
                  <a:lnTo>
                    <a:pt x="442608" y="100817"/>
                  </a:lnTo>
                  <a:lnTo>
                    <a:pt x="389609" y="84102"/>
                  </a:lnTo>
                  <a:lnTo>
                    <a:pt x="336919" y="69004"/>
                  </a:lnTo>
                  <a:lnTo>
                    <a:pt x="294800" y="75545"/>
                  </a:lnTo>
                  <a:lnTo>
                    <a:pt x="240986" y="89151"/>
                  </a:lnTo>
                  <a:lnTo>
                    <a:pt x="180448" y="79519"/>
                  </a:lnTo>
                  <a:lnTo>
                    <a:pt x="127585" y="68784"/>
                  </a:lnTo>
                  <a:lnTo>
                    <a:pt x="81347" y="74063"/>
                  </a:lnTo>
                  <a:lnTo>
                    <a:pt x="45550" y="8992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1810901" y="2210984"/>
            <a:ext cx="94758" cy="21058"/>
          </a:xfrm>
          <a:custGeom>
            <a:avLst/>
            <a:gdLst/>
            <a:ahLst/>
            <a:cxnLst/>
            <a:rect l="0" t="0" r="0" b="0"/>
            <a:pathLst>
              <a:path w="94758" h="21058">
                <a:moveTo>
                  <a:pt x="94757" y="0"/>
                </a:moveTo>
                <a:lnTo>
                  <a:pt x="36140" y="1465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130229" y="2021471"/>
            <a:ext cx="703332" cy="446767"/>
            <a:chOff x="2130229" y="2021471"/>
            <a:chExt cx="703332" cy="446767"/>
          </a:xfrm>
        </p:grpSpPr>
        <p:sp>
          <p:nvSpPr>
            <p:cNvPr id="52" name="Freeform 51"/>
            <p:cNvSpPr/>
            <p:nvPr/>
          </p:nvSpPr>
          <p:spPr>
            <a:xfrm>
              <a:off x="2130229" y="2108287"/>
              <a:ext cx="273339" cy="359951"/>
            </a:xfrm>
            <a:custGeom>
              <a:avLst/>
              <a:gdLst/>
              <a:ahLst/>
              <a:cxnLst/>
              <a:rect l="0" t="0" r="0" b="0"/>
              <a:pathLst>
                <a:path w="273339" h="359951">
                  <a:moveTo>
                    <a:pt x="196569" y="50055"/>
                  </a:moveTo>
                  <a:lnTo>
                    <a:pt x="159482" y="15308"/>
                  </a:lnTo>
                  <a:lnTo>
                    <a:pt x="141481" y="6146"/>
                  </a:lnTo>
                  <a:lnTo>
                    <a:pt x="106027" y="0"/>
                  </a:lnTo>
                  <a:lnTo>
                    <a:pt x="65886" y="3768"/>
                  </a:lnTo>
                  <a:lnTo>
                    <a:pt x="29946" y="17883"/>
                  </a:lnTo>
                  <a:lnTo>
                    <a:pt x="14110" y="33416"/>
                  </a:lnTo>
                  <a:lnTo>
                    <a:pt x="8249" y="42472"/>
                  </a:lnTo>
                  <a:lnTo>
                    <a:pt x="0" y="83163"/>
                  </a:lnTo>
                  <a:lnTo>
                    <a:pt x="3145" y="121086"/>
                  </a:lnTo>
                  <a:lnTo>
                    <a:pt x="14676" y="140505"/>
                  </a:lnTo>
                  <a:lnTo>
                    <a:pt x="22664" y="148960"/>
                  </a:lnTo>
                  <a:lnTo>
                    <a:pt x="31500" y="153426"/>
                  </a:lnTo>
                  <a:lnTo>
                    <a:pt x="50675" y="155269"/>
                  </a:lnTo>
                  <a:lnTo>
                    <a:pt x="105130" y="146997"/>
                  </a:lnTo>
                  <a:lnTo>
                    <a:pt x="158619" y="150832"/>
                  </a:lnTo>
                  <a:lnTo>
                    <a:pt x="205840" y="171260"/>
                  </a:lnTo>
                  <a:lnTo>
                    <a:pt x="237140" y="192162"/>
                  </a:lnTo>
                  <a:lnTo>
                    <a:pt x="260582" y="220062"/>
                  </a:lnTo>
                  <a:lnTo>
                    <a:pt x="271032" y="240257"/>
                  </a:lnTo>
                  <a:lnTo>
                    <a:pt x="273338" y="264051"/>
                  </a:lnTo>
                  <a:lnTo>
                    <a:pt x="269292" y="289054"/>
                  </a:lnTo>
                  <a:lnTo>
                    <a:pt x="259696" y="311864"/>
                  </a:lnTo>
                  <a:lnTo>
                    <a:pt x="241393" y="330581"/>
                  </a:lnTo>
                  <a:lnTo>
                    <a:pt x="217660" y="344359"/>
                  </a:lnTo>
                  <a:lnTo>
                    <a:pt x="156076" y="359519"/>
                  </a:lnTo>
                  <a:lnTo>
                    <a:pt x="134118" y="359950"/>
                  </a:lnTo>
                  <a:lnTo>
                    <a:pt x="73614" y="346407"/>
                  </a:lnTo>
                  <a:lnTo>
                    <a:pt x="41985" y="329196"/>
                  </a:lnTo>
                  <a:lnTo>
                    <a:pt x="17584" y="302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42611" y="2021471"/>
              <a:ext cx="390950" cy="433909"/>
            </a:xfrm>
            <a:custGeom>
              <a:avLst/>
              <a:gdLst/>
              <a:ahLst/>
              <a:cxnLst/>
              <a:rect l="0" t="0" r="0" b="0"/>
              <a:pathLst>
                <a:path w="390950" h="43390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3"/>
                  </a:lnTo>
                  <a:lnTo>
                    <a:pt x="9878" y="219024"/>
                  </a:lnTo>
                  <a:lnTo>
                    <a:pt x="15989" y="279700"/>
                  </a:lnTo>
                  <a:lnTo>
                    <a:pt x="13990" y="333886"/>
                  </a:lnTo>
                  <a:lnTo>
                    <a:pt x="19314" y="389650"/>
                  </a:lnTo>
                  <a:lnTo>
                    <a:pt x="19113" y="409484"/>
                  </a:lnTo>
                  <a:lnTo>
                    <a:pt x="17421" y="409860"/>
                  </a:lnTo>
                  <a:lnTo>
                    <a:pt x="15124" y="406601"/>
                  </a:lnTo>
                  <a:lnTo>
                    <a:pt x="17479" y="379658"/>
                  </a:lnTo>
                  <a:lnTo>
                    <a:pt x="32039" y="318134"/>
                  </a:lnTo>
                  <a:lnTo>
                    <a:pt x="39976" y="296981"/>
                  </a:lnTo>
                  <a:lnTo>
                    <a:pt x="51302" y="279780"/>
                  </a:lnTo>
                  <a:lnTo>
                    <a:pt x="59938" y="275427"/>
                  </a:lnTo>
                  <a:lnTo>
                    <a:pt x="82011" y="273711"/>
                  </a:lnTo>
                  <a:lnTo>
                    <a:pt x="104300" y="283086"/>
                  </a:lnTo>
                  <a:lnTo>
                    <a:pt x="123564" y="298951"/>
                  </a:lnTo>
                  <a:lnTo>
                    <a:pt x="145464" y="337733"/>
                  </a:lnTo>
                  <a:lnTo>
                    <a:pt x="168286" y="400155"/>
                  </a:lnTo>
                  <a:lnTo>
                    <a:pt x="171852" y="410660"/>
                  </a:lnTo>
                  <a:lnTo>
                    <a:pt x="174230" y="412983"/>
                  </a:lnTo>
                  <a:lnTo>
                    <a:pt x="175815" y="409853"/>
                  </a:lnTo>
                  <a:lnTo>
                    <a:pt x="183948" y="376796"/>
                  </a:lnTo>
                  <a:lnTo>
                    <a:pt x="199042" y="352369"/>
                  </a:lnTo>
                  <a:lnTo>
                    <a:pt x="217925" y="343782"/>
                  </a:lnTo>
                  <a:lnTo>
                    <a:pt x="280559" y="336647"/>
                  </a:lnTo>
                  <a:lnTo>
                    <a:pt x="342013" y="322377"/>
                  </a:lnTo>
                  <a:lnTo>
                    <a:pt x="371828" y="306609"/>
                  </a:lnTo>
                  <a:lnTo>
                    <a:pt x="384796" y="290689"/>
                  </a:lnTo>
                  <a:lnTo>
                    <a:pt x="389892" y="281530"/>
                  </a:lnTo>
                  <a:lnTo>
                    <a:pt x="390949" y="273084"/>
                  </a:lnTo>
                  <a:lnTo>
                    <a:pt x="385885" y="257461"/>
                  </a:lnTo>
                  <a:lnTo>
                    <a:pt x="369596" y="245839"/>
                  </a:lnTo>
                  <a:lnTo>
                    <a:pt x="358701" y="241101"/>
                  </a:lnTo>
                  <a:lnTo>
                    <a:pt x="337237" y="238957"/>
                  </a:lnTo>
                  <a:lnTo>
                    <a:pt x="316000" y="243074"/>
                  </a:lnTo>
                  <a:lnTo>
                    <a:pt x="285482" y="258545"/>
                  </a:lnTo>
                  <a:lnTo>
                    <a:pt x="268821" y="271277"/>
                  </a:lnTo>
                  <a:lnTo>
                    <a:pt x="256736" y="290973"/>
                  </a:lnTo>
                  <a:lnTo>
                    <a:pt x="239446" y="336156"/>
                  </a:lnTo>
                  <a:lnTo>
                    <a:pt x="239533" y="373863"/>
                  </a:lnTo>
                  <a:lnTo>
                    <a:pt x="252557" y="409082"/>
                  </a:lnTo>
                  <a:lnTo>
                    <a:pt x="267835" y="424749"/>
                  </a:lnTo>
                  <a:lnTo>
                    <a:pt x="276823" y="430565"/>
                  </a:lnTo>
                  <a:lnTo>
                    <a:pt x="299287" y="433908"/>
                  </a:lnTo>
                  <a:lnTo>
                    <a:pt x="358609" y="423532"/>
                  </a:lnTo>
                  <a:lnTo>
                    <a:pt x="36849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447723" y="3435148"/>
            <a:ext cx="183987" cy="379144"/>
          </a:xfrm>
          <a:custGeom>
            <a:avLst/>
            <a:gdLst/>
            <a:ahLst/>
            <a:cxnLst/>
            <a:rect l="0" t="0" r="0" b="0"/>
            <a:pathLst>
              <a:path w="183987" h="379144">
                <a:moveTo>
                  <a:pt x="47116" y="7670"/>
                </a:moveTo>
                <a:lnTo>
                  <a:pt x="38051" y="66287"/>
                </a:lnTo>
                <a:lnTo>
                  <a:pt x="29641" y="115565"/>
                </a:lnTo>
                <a:lnTo>
                  <a:pt x="27120" y="168321"/>
                </a:lnTo>
                <a:lnTo>
                  <a:pt x="25204" y="221517"/>
                </a:lnTo>
                <a:lnTo>
                  <a:pt x="18916" y="273153"/>
                </a:lnTo>
                <a:lnTo>
                  <a:pt x="13080" y="329996"/>
                </a:lnTo>
                <a:lnTo>
                  <a:pt x="0" y="379143"/>
                </a:lnTo>
                <a:lnTo>
                  <a:pt x="1999" y="373981"/>
                </a:lnTo>
                <a:lnTo>
                  <a:pt x="4606" y="320926"/>
                </a:lnTo>
                <a:lnTo>
                  <a:pt x="10513" y="266860"/>
                </a:lnTo>
                <a:lnTo>
                  <a:pt x="15709" y="203884"/>
                </a:lnTo>
                <a:lnTo>
                  <a:pt x="23668" y="142052"/>
                </a:lnTo>
                <a:lnTo>
                  <a:pt x="31176" y="85037"/>
                </a:lnTo>
                <a:lnTo>
                  <a:pt x="47328" y="26091"/>
                </a:lnTo>
                <a:lnTo>
                  <a:pt x="50767" y="12932"/>
                </a:lnTo>
                <a:lnTo>
                  <a:pt x="56569" y="5329"/>
                </a:lnTo>
                <a:lnTo>
                  <a:pt x="63946" y="1430"/>
                </a:lnTo>
                <a:lnTo>
                  <a:pt x="72374" y="0"/>
                </a:lnTo>
                <a:lnTo>
                  <a:pt x="79163" y="2557"/>
                </a:lnTo>
                <a:lnTo>
                  <a:pt x="89825" y="14756"/>
                </a:lnTo>
                <a:lnTo>
                  <a:pt x="109903" y="72699"/>
                </a:lnTo>
                <a:lnTo>
                  <a:pt x="127784" y="135210"/>
                </a:lnTo>
                <a:lnTo>
                  <a:pt x="141862" y="192567"/>
                </a:lnTo>
                <a:lnTo>
                  <a:pt x="155908" y="249563"/>
                </a:lnTo>
                <a:lnTo>
                  <a:pt x="169948" y="308742"/>
                </a:lnTo>
                <a:lnTo>
                  <a:pt x="180867" y="356133"/>
                </a:lnTo>
                <a:lnTo>
                  <a:pt x="183986" y="3761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368497" y="3294074"/>
            <a:ext cx="2147814" cy="664642"/>
            <a:chOff x="368497" y="3294074"/>
            <a:chExt cx="2147814" cy="664642"/>
          </a:xfrm>
        </p:grpSpPr>
        <p:sp>
          <p:nvSpPr>
            <p:cNvPr id="56" name="Freeform 55"/>
            <p:cNvSpPr/>
            <p:nvPr/>
          </p:nvSpPr>
          <p:spPr>
            <a:xfrm>
              <a:off x="473782" y="367444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4880" y="3634404"/>
              <a:ext cx="126343" cy="221462"/>
            </a:xfrm>
            <a:custGeom>
              <a:avLst/>
              <a:gdLst/>
              <a:ahLst/>
              <a:cxnLst/>
              <a:rect l="0" t="0" r="0" b="0"/>
              <a:pathLst>
                <a:path w="126343" h="221462">
                  <a:moveTo>
                    <a:pt x="0" y="71627"/>
                  </a:moveTo>
                  <a:lnTo>
                    <a:pt x="5590" y="130244"/>
                  </a:lnTo>
                  <a:lnTo>
                    <a:pt x="10723" y="184417"/>
                  </a:lnTo>
                  <a:lnTo>
                    <a:pt x="15684" y="212223"/>
                  </a:lnTo>
                  <a:lnTo>
                    <a:pt x="15136" y="219170"/>
                  </a:lnTo>
                  <a:lnTo>
                    <a:pt x="12430" y="221461"/>
                  </a:lnTo>
                  <a:lnTo>
                    <a:pt x="8287" y="220650"/>
                  </a:lnTo>
                  <a:lnTo>
                    <a:pt x="5525" y="214259"/>
                  </a:lnTo>
                  <a:lnTo>
                    <a:pt x="728" y="151487"/>
                  </a:lnTo>
                  <a:lnTo>
                    <a:pt x="144" y="88788"/>
                  </a:lnTo>
                  <a:lnTo>
                    <a:pt x="2383" y="46816"/>
                  </a:lnTo>
                  <a:lnTo>
                    <a:pt x="11198" y="27064"/>
                  </a:lnTo>
                  <a:lnTo>
                    <a:pt x="29314" y="2791"/>
                  </a:lnTo>
                  <a:lnTo>
                    <a:pt x="37091" y="0"/>
                  </a:lnTo>
                  <a:lnTo>
                    <a:pt x="55089" y="3138"/>
                  </a:lnTo>
                  <a:lnTo>
                    <a:pt x="71668" y="15451"/>
                  </a:lnTo>
                  <a:lnTo>
                    <a:pt x="85665" y="32622"/>
                  </a:lnTo>
                  <a:lnTo>
                    <a:pt x="111814" y="94126"/>
                  </a:lnTo>
                  <a:lnTo>
                    <a:pt x="120348" y="131586"/>
                  </a:lnTo>
                  <a:lnTo>
                    <a:pt x="123602" y="194177"/>
                  </a:lnTo>
                  <a:lnTo>
                    <a:pt x="126342" y="20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4922" y="3411233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3119" y="239237"/>
                  </a:lnTo>
                  <a:lnTo>
                    <a:pt x="8333" y="290813"/>
                  </a:lnTo>
                  <a:lnTo>
                    <a:pt x="10095" y="350163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8580" y="353757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582" y="16788"/>
                  </a:lnTo>
                  <a:lnTo>
                    <a:pt x="125174" y="23334"/>
                  </a:lnTo>
                  <a:lnTo>
                    <a:pt x="69959" y="35544"/>
                  </a:lnTo>
                  <a:lnTo>
                    <a:pt x="12448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80182" y="3594480"/>
              <a:ext cx="157036" cy="229557"/>
            </a:xfrm>
            <a:custGeom>
              <a:avLst/>
              <a:gdLst/>
              <a:ahLst/>
              <a:cxnLst/>
              <a:rect l="0" t="0" r="0" b="0"/>
              <a:pathLst>
                <a:path w="157036" h="229557">
                  <a:moveTo>
                    <a:pt x="9496" y="69437"/>
                  </a:moveTo>
                  <a:lnTo>
                    <a:pt x="26264" y="80615"/>
                  </a:lnTo>
                  <a:lnTo>
                    <a:pt x="81822" y="92313"/>
                  </a:lnTo>
                  <a:lnTo>
                    <a:pt x="103642" y="95981"/>
                  </a:lnTo>
                  <a:lnTo>
                    <a:pt x="125038" y="93713"/>
                  </a:lnTo>
                  <a:lnTo>
                    <a:pt x="143127" y="85685"/>
                  </a:lnTo>
                  <a:lnTo>
                    <a:pt x="151226" y="80269"/>
                  </a:lnTo>
                  <a:lnTo>
                    <a:pt x="155455" y="73149"/>
                  </a:lnTo>
                  <a:lnTo>
                    <a:pt x="157035" y="55878"/>
                  </a:lnTo>
                  <a:lnTo>
                    <a:pt x="150718" y="39624"/>
                  </a:lnTo>
                  <a:lnTo>
                    <a:pt x="127599" y="10125"/>
                  </a:lnTo>
                  <a:lnTo>
                    <a:pt x="108000" y="2132"/>
                  </a:lnTo>
                  <a:lnTo>
                    <a:pt x="96222" y="0"/>
                  </a:lnTo>
                  <a:lnTo>
                    <a:pt x="73778" y="3871"/>
                  </a:lnTo>
                  <a:lnTo>
                    <a:pt x="53274" y="14560"/>
                  </a:lnTo>
                  <a:lnTo>
                    <a:pt x="36362" y="31009"/>
                  </a:lnTo>
                  <a:lnTo>
                    <a:pt x="14846" y="70165"/>
                  </a:lnTo>
                  <a:lnTo>
                    <a:pt x="4192" y="102408"/>
                  </a:lnTo>
                  <a:lnTo>
                    <a:pt x="0" y="154632"/>
                  </a:lnTo>
                  <a:lnTo>
                    <a:pt x="1766" y="181001"/>
                  </a:lnTo>
                  <a:lnTo>
                    <a:pt x="10350" y="204419"/>
                  </a:lnTo>
                  <a:lnTo>
                    <a:pt x="25084" y="220286"/>
                  </a:lnTo>
                  <a:lnTo>
                    <a:pt x="33926" y="226155"/>
                  </a:lnTo>
                  <a:lnTo>
                    <a:pt x="53109" y="229556"/>
                  </a:lnTo>
                  <a:lnTo>
                    <a:pt x="73334" y="225999"/>
                  </a:lnTo>
                  <a:lnTo>
                    <a:pt x="114781" y="206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83534" y="3569248"/>
              <a:ext cx="306744" cy="232420"/>
            </a:xfrm>
            <a:custGeom>
              <a:avLst/>
              <a:gdLst/>
              <a:ahLst/>
              <a:cxnLst/>
              <a:rect l="0" t="0" r="0" b="0"/>
              <a:pathLst>
                <a:path w="306744" h="232420">
                  <a:moveTo>
                    <a:pt x="121999" y="52555"/>
                  </a:moveTo>
                  <a:lnTo>
                    <a:pt x="116410" y="35787"/>
                  </a:lnTo>
                  <a:lnTo>
                    <a:pt x="110084" y="30848"/>
                  </a:lnTo>
                  <a:lnTo>
                    <a:pt x="90577" y="25360"/>
                  </a:lnTo>
                  <a:lnTo>
                    <a:pt x="69429" y="29160"/>
                  </a:lnTo>
                  <a:lnTo>
                    <a:pt x="40912" y="44453"/>
                  </a:lnTo>
                  <a:lnTo>
                    <a:pt x="25129" y="59482"/>
                  </a:lnTo>
                  <a:lnTo>
                    <a:pt x="10316" y="81760"/>
                  </a:lnTo>
                  <a:lnTo>
                    <a:pt x="0" y="120610"/>
                  </a:lnTo>
                  <a:lnTo>
                    <a:pt x="2533" y="161756"/>
                  </a:lnTo>
                  <a:lnTo>
                    <a:pt x="10801" y="183367"/>
                  </a:lnTo>
                  <a:lnTo>
                    <a:pt x="23445" y="200771"/>
                  </a:lnTo>
                  <a:lnTo>
                    <a:pt x="40763" y="216305"/>
                  </a:lnTo>
                  <a:lnTo>
                    <a:pt x="63277" y="224768"/>
                  </a:lnTo>
                  <a:lnTo>
                    <a:pt x="75832" y="227025"/>
                  </a:lnTo>
                  <a:lnTo>
                    <a:pt x="96021" y="223294"/>
                  </a:lnTo>
                  <a:lnTo>
                    <a:pt x="133635" y="201834"/>
                  </a:lnTo>
                  <a:lnTo>
                    <a:pt x="147838" y="185582"/>
                  </a:lnTo>
                  <a:lnTo>
                    <a:pt x="160389" y="167830"/>
                  </a:lnTo>
                  <a:lnTo>
                    <a:pt x="217353" y="123006"/>
                  </a:lnTo>
                  <a:lnTo>
                    <a:pt x="278809" y="80654"/>
                  </a:lnTo>
                  <a:lnTo>
                    <a:pt x="295418" y="66603"/>
                  </a:lnTo>
                  <a:lnTo>
                    <a:pt x="304359" y="46320"/>
                  </a:lnTo>
                  <a:lnTo>
                    <a:pt x="306743" y="34361"/>
                  </a:lnTo>
                  <a:lnTo>
                    <a:pt x="305993" y="24048"/>
                  </a:lnTo>
                  <a:lnTo>
                    <a:pt x="298921" y="6350"/>
                  </a:lnTo>
                  <a:lnTo>
                    <a:pt x="291420" y="1864"/>
                  </a:lnTo>
                  <a:lnTo>
                    <a:pt x="270607" y="0"/>
                  </a:lnTo>
                  <a:lnTo>
                    <a:pt x="238171" y="5527"/>
                  </a:lnTo>
                  <a:lnTo>
                    <a:pt x="206333" y="20163"/>
                  </a:lnTo>
                  <a:lnTo>
                    <a:pt x="191456" y="35819"/>
                  </a:lnTo>
                  <a:lnTo>
                    <a:pt x="168450" y="85879"/>
                  </a:lnTo>
                  <a:lnTo>
                    <a:pt x="159679" y="123130"/>
                  </a:lnTo>
                  <a:lnTo>
                    <a:pt x="166010" y="167751"/>
                  </a:lnTo>
                  <a:lnTo>
                    <a:pt x="173145" y="187981"/>
                  </a:lnTo>
                  <a:lnTo>
                    <a:pt x="191486" y="212524"/>
                  </a:lnTo>
                  <a:lnTo>
                    <a:pt x="209034" y="227377"/>
                  </a:lnTo>
                  <a:lnTo>
                    <a:pt x="231651" y="232419"/>
                  </a:lnTo>
                  <a:lnTo>
                    <a:pt x="279927" y="231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23887" y="3294074"/>
              <a:ext cx="329133" cy="516674"/>
            </a:xfrm>
            <a:custGeom>
              <a:avLst/>
              <a:gdLst/>
              <a:ahLst/>
              <a:cxnLst/>
              <a:rect l="0" t="0" r="0" b="0"/>
              <a:pathLst>
                <a:path w="329133" h="516674">
                  <a:moveTo>
                    <a:pt x="118558" y="380371"/>
                  </a:moveTo>
                  <a:lnTo>
                    <a:pt x="103904" y="336409"/>
                  </a:lnTo>
                  <a:lnTo>
                    <a:pt x="90988" y="319498"/>
                  </a:lnTo>
                  <a:lnTo>
                    <a:pt x="82631" y="311713"/>
                  </a:lnTo>
                  <a:lnTo>
                    <a:pt x="73550" y="307693"/>
                  </a:lnTo>
                  <a:lnTo>
                    <a:pt x="54101" y="306346"/>
                  </a:lnTo>
                  <a:lnTo>
                    <a:pt x="36878" y="312766"/>
                  </a:lnTo>
                  <a:lnTo>
                    <a:pt x="29010" y="317754"/>
                  </a:lnTo>
                  <a:lnTo>
                    <a:pt x="17148" y="335774"/>
                  </a:lnTo>
                  <a:lnTo>
                    <a:pt x="0" y="385470"/>
                  </a:lnTo>
                  <a:lnTo>
                    <a:pt x="112" y="432055"/>
                  </a:lnTo>
                  <a:lnTo>
                    <a:pt x="11800" y="489453"/>
                  </a:lnTo>
                  <a:lnTo>
                    <a:pt x="22757" y="509181"/>
                  </a:lnTo>
                  <a:lnTo>
                    <a:pt x="30124" y="514207"/>
                  </a:lnTo>
                  <a:lnTo>
                    <a:pt x="47669" y="516673"/>
                  </a:lnTo>
                  <a:lnTo>
                    <a:pt x="64045" y="510749"/>
                  </a:lnTo>
                  <a:lnTo>
                    <a:pt x="71688" y="505895"/>
                  </a:lnTo>
                  <a:lnTo>
                    <a:pt x="93622" y="476705"/>
                  </a:lnTo>
                  <a:lnTo>
                    <a:pt x="113589" y="422580"/>
                  </a:lnTo>
                  <a:lnTo>
                    <a:pt x="123975" y="365582"/>
                  </a:lnTo>
                  <a:lnTo>
                    <a:pt x="126815" y="320766"/>
                  </a:lnTo>
                  <a:lnTo>
                    <a:pt x="128077" y="276671"/>
                  </a:lnTo>
                  <a:lnTo>
                    <a:pt x="128787" y="218624"/>
                  </a:lnTo>
                  <a:lnTo>
                    <a:pt x="123438" y="162678"/>
                  </a:lnTo>
                  <a:lnTo>
                    <a:pt x="120004" y="111928"/>
                  </a:lnTo>
                  <a:lnTo>
                    <a:pt x="107808" y="58027"/>
                  </a:lnTo>
                  <a:lnTo>
                    <a:pt x="94966" y="10601"/>
                  </a:lnTo>
                  <a:lnTo>
                    <a:pt x="88792" y="2836"/>
                  </a:lnTo>
                  <a:lnTo>
                    <a:pt x="81167" y="0"/>
                  </a:lnTo>
                  <a:lnTo>
                    <a:pt x="72573" y="448"/>
                  </a:lnTo>
                  <a:lnTo>
                    <a:pt x="66845" y="5426"/>
                  </a:lnTo>
                  <a:lnTo>
                    <a:pt x="51307" y="54294"/>
                  </a:lnTo>
                  <a:lnTo>
                    <a:pt x="47302" y="110634"/>
                  </a:lnTo>
                  <a:lnTo>
                    <a:pt x="53443" y="167343"/>
                  </a:lnTo>
                  <a:lnTo>
                    <a:pt x="60592" y="228327"/>
                  </a:lnTo>
                  <a:lnTo>
                    <a:pt x="69928" y="279949"/>
                  </a:lnTo>
                  <a:lnTo>
                    <a:pt x="80103" y="334109"/>
                  </a:lnTo>
                  <a:lnTo>
                    <a:pt x="95191" y="395236"/>
                  </a:lnTo>
                  <a:lnTo>
                    <a:pt x="106613" y="419733"/>
                  </a:lnTo>
                  <a:lnTo>
                    <a:pt x="115274" y="426500"/>
                  </a:lnTo>
                  <a:lnTo>
                    <a:pt x="137376" y="430899"/>
                  </a:lnTo>
                  <a:lnTo>
                    <a:pt x="146311" y="428094"/>
                  </a:lnTo>
                  <a:lnTo>
                    <a:pt x="153438" y="422715"/>
                  </a:lnTo>
                  <a:lnTo>
                    <a:pt x="184460" y="394455"/>
                  </a:lnTo>
                  <a:lnTo>
                    <a:pt x="207119" y="386631"/>
                  </a:lnTo>
                  <a:lnTo>
                    <a:pt x="259794" y="376018"/>
                  </a:lnTo>
                  <a:lnTo>
                    <a:pt x="295717" y="366083"/>
                  </a:lnTo>
                  <a:lnTo>
                    <a:pt x="314668" y="352964"/>
                  </a:lnTo>
                  <a:lnTo>
                    <a:pt x="322998" y="344553"/>
                  </a:lnTo>
                  <a:lnTo>
                    <a:pt x="327381" y="335435"/>
                  </a:lnTo>
                  <a:lnTo>
                    <a:pt x="329132" y="315946"/>
                  </a:lnTo>
                  <a:lnTo>
                    <a:pt x="322890" y="298705"/>
                  </a:lnTo>
                  <a:lnTo>
                    <a:pt x="311148" y="283244"/>
                  </a:lnTo>
                  <a:lnTo>
                    <a:pt x="284806" y="262555"/>
                  </a:lnTo>
                  <a:lnTo>
                    <a:pt x="264976" y="252749"/>
                  </a:lnTo>
                  <a:lnTo>
                    <a:pt x="254774" y="252006"/>
                  </a:lnTo>
                  <a:lnTo>
                    <a:pt x="234081" y="257420"/>
                  </a:lnTo>
                  <a:lnTo>
                    <a:pt x="208289" y="273621"/>
                  </a:lnTo>
                  <a:lnTo>
                    <a:pt x="185829" y="304418"/>
                  </a:lnTo>
                  <a:lnTo>
                    <a:pt x="169946" y="337589"/>
                  </a:lnTo>
                  <a:lnTo>
                    <a:pt x="163420" y="375234"/>
                  </a:lnTo>
                  <a:lnTo>
                    <a:pt x="167076" y="410435"/>
                  </a:lnTo>
                  <a:lnTo>
                    <a:pt x="181157" y="443091"/>
                  </a:lnTo>
                  <a:lnTo>
                    <a:pt x="196683" y="458160"/>
                  </a:lnTo>
                  <a:lnTo>
                    <a:pt x="205736" y="463816"/>
                  </a:lnTo>
                  <a:lnTo>
                    <a:pt x="215281" y="465246"/>
                  </a:lnTo>
                  <a:lnTo>
                    <a:pt x="235246" y="460598"/>
                  </a:lnTo>
                  <a:lnTo>
                    <a:pt x="287014" y="433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74072" y="3557994"/>
              <a:ext cx="168457" cy="211209"/>
            </a:xfrm>
            <a:custGeom>
              <a:avLst/>
              <a:gdLst/>
              <a:ahLst/>
              <a:cxnLst/>
              <a:rect l="0" t="0" r="0" b="0"/>
              <a:pathLst>
                <a:path w="168457" h="211209">
                  <a:moveTo>
                    <a:pt x="0" y="32223"/>
                  </a:moveTo>
                  <a:lnTo>
                    <a:pt x="5589" y="90840"/>
                  </a:lnTo>
                  <a:lnTo>
                    <a:pt x="10723" y="143844"/>
                  </a:lnTo>
                  <a:lnTo>
                    <a:pt x="16305" y="170191"/>
                  </a:lnTo>
                  <a:lnTo>
                    <a:pt x="3954" y="116976"/>
                  </a:lnTo>
                  <a:lnTo>
                    <a:pt x="2342" y="78132"/>
                  </a:lnTo>
                  <a:lnTo>
                    <a:pt x="14809" y="22195"/>
                  </a:lnTo>
                  <a:lnTo>
                    <a:pt x="20401" y="13839"/>
                  </a:lnTo>
                  <a:lnTo>
                    <a:pt x="35973" y="1436"/>
                  </a:lnTo>
                  <a:lnTo>
                    <a:pt x="45039" y="0"/>
                  </a:lnTo>
                  <a:lnTo>
                    <a:pt x="64471" y="4644"/>
                  </a:lnTo>
                  <a:lnTo>
                    <a:pt x="89553" y="20412"/>
                  </a:lnTo>
                  <a:lnTo>
                    <a:pt x="101412" y="39452"/>
                  </a:lnTo>
                  <a:lnTo>
                    <a:pt x="129558" y="102195"/>
                  </a:lnTo>
                  <a:lnTo>
                    <a:pt x="150408" y="158074"/>
                  </a:lnTo>
                  <a:lnTo>
                    <a:pt x="168456" y="211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57519" y="3327005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3098" y="148979"/>
                  </a:lnTo>
                  <a:lnTo>
                    <a:pt x="16729" y="201289"/>
                  </a:lnTo>
                  <a:lnTo>
                    <a:pt x="23523" y="248634"/>
                  </a:lnTo>
                  <a:lnTo>
                    <a:pt x="27226" y="298017"/>
                  </a:lnTo>
                  <a:lnTo>
                    <a:pt x="35246" y="350979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10943" y="347440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3939" y="16788"/>
                  </a:lnTo>
                  <a:lnTo>
                    <a:pt x="69412" y="20214"/>
                  </a:lnTo>
                  <a:lnTo>
                    <a:pt x="29145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8497" y="3758673"/>
              <a:ext cx="1800374" cy="200043"/>
            </a:xfrm>
            <a:custGeom>
              <a:avLst/>
              <a:gdLst/>
              <a:ahLst/>
              <a:cxnLst/>
              <a:rect l="0" t="0" r="0" b="0"/>
              <a:pathLst>
                <a:path w="1800374" h="200043">
                  <a:moveTo>
                    <a:pt x="1800373" y="0"/>
                  </a:moveTo>
                  <a:lnTo>
                    <a:pt x="1783562" y="19151"/>
                  </a:lnTo>
                  <a:lnTo>
                    <a:pt x="1743978" y="75501"/>
                  </a:lnTo>
                  <a:lnTo>
                    <a:pt x="1730075" y="90488"/>
                  </a:lnTo>
                  <a:lnTo>
                    <a:pt x="1709858" y="98709"/>
                  </a:lnTo>
                  <a:lnTo>
                    <a:pt x="1686445" y="101193"/>
                  </a:lnTo>
                  <a:lnTo>
                    <a:pt x="1626576" y="90246"/>
                  </a:lnTo>
                  <a:lnTo>
                    <a:pt x="1585751" y="86012"/>
                  </a:lnTo>
                  <a:lnTo>
                    <a:pt x="1561096" y="91260"/>
                  </a:lnTo>
                  <a:lnTo>
                    <a:pt x="1530604" y="107368"/>
                  </a:lnTo>
                  <a:lnTo>
                    <a:pt x="1503633" y="123840"/>
                  </a:lnTo>
                  <a:lnTo>
                    <a:pt x="1493752" y="128183"/>
                  </a:lnTo>
                  <a:lnTo>
                    <a:pt x="1451899" y="128707"/>
                  </a:lnTo>
                  <a:lnTo>
                    <a:pt x="1394930" y="111169"/>
                  </a:lnTo>
                  <a:lnTo>
                    <a:pt x="1359707" y="101309"/>
                  </a:lnTo>
                  <a:lnTo>
                    <a:pt x="1337800" y="102738"/>
                  </a:lnTo>
                  <a:lnTo>
                    <a:pt x="1319484" y="110392"/>
                  </a:lnTo>
                  <a:lnTo>
                    <a:pt x="1273012" y="132647"/>
                  </a:lnTo>
                  <a:lnTo>
                    <a:pt x="1228530" y="144138"/>
                  </a:lnTo>
                  <a:lnTo>
                    <a:pt x="1188741" y="143313"/>
                  </a:lnTo>
                  <a:lnTo>
                    <a:pt x="1127807" y="129314"/>
                  </a:lnTo>
                  <a:lnTo>
                    <a:pt x="1095336" y="121503"/>
                  </a:lnTo>
                  <a:lnTo>
                    <a:pt x="1074072" y="123412"/>
                  </a:lnTo>
                  <a:lnTo>
                    <a:pt x="1042370" y="136652"/>
                  </a:lnTo>
                  <a:lnTo>
                    <a:pt x="988220" y="175764"/>
                  </a:lnTo>
                  <a:lnTo>
                    <a:pt x="964854" y="183403"/>
                  </a:lnTo>
                  <a:lnTo>
                    <a:pt x="940041" y="185628"/>
                  </a:lnTo>
                  <a:lnTo>
                    <a:pt x="905171" y="179133"/>
                  </a:lnTo>
                  <a:lnTo>
                    <a:pt x="852060" y="159690"/>
                  </a:lnTo>
                  <a:lnTo>
                    <a:pt x="796508" y="149827"/>
                  </a:lnTo>
                  <a:lnTo>
                    <a:pt x="771634" y="154717"/>
                  </a:lnTo>
                  <a:lnTo>
                    <a:pt x="716340" y="175052"/>
                  </a:lnTo>
                  <a:lnTo>
                    <a:pt x="684471" y="183539"/>
                  </a:lnTo>
                  <a:lnTo>
                    <a:pt x="663348" y="181788"/>
                  </a:lnTo>
                  <a:lnTo>
                    <a:pt x="645381" y="173991"/>
                  </a:lnTo>
                  <a:lnTo>
                    <a:pt x="615874" y="159568"/>
                  </a:lnTo>
                  <a:lnTo>
                    <a:pt x="563981" y="144214"/>
                  </a:lnTo>
                  <a:lnTo>
                    <a:pt x="528194" y="144636"/>
                  </a:lnTo>
                  <a:lnTo>
                    <a:pt x="509274" y="152410"/>
                  </a:lnTo>
                  <a:lnTo>
                    <a:pt x="472474" y="170876"/>
                  </a:lnTo>
                  <a:lnTo>
                    <a:pt x="436220" y="182171"/>
                  </a:lnTo>
                  <a:lnTo>
                    <a:pt x="409515" y="180011"/>
                  </a:lnTo>
                  <a:lnTo>
                    <a:pt x="348682" y="161572"/>
                  </a:lnTo>
                  <a:lnTo>
                    <a:pt x="302452" y="150545"/>
                  </a:lnTo>
                  <a:lnTo>
                    <a:pt x="265480" y="151451"/>
                  </a:lnTo>
                  <a:lnTo>
                    <a:pt x="210869" y="166650"/>
                  </a:lnTo>
                  <a:lnTo>
                    <a:pt x="177903" y="181699"/>
                  </a:lnTo>
                  <a:lnTo>
                    <a:pt x="139020" y="186028"/>
                  </a:lnTo>
                  <a:lnTo>
                    <a:pt x="87079" y="183842"/>
                  </a:lnTo>
                  <a:lnTo>
                    <a:pt x="24427" y="19734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11026" y="3611274"/>
              <a:ext cx="105285" cy="8335"/>
            </a:xfrm>
            <a:custGeom>
              <a:avLst/>
              <a:gdLst/>
              <a:ahLst/>
              <a:cxnLst/>
              <a:rect l="0" t="0" r="0" b="0"/>
              <a:pathLst>
                <a:path w="105285" h="8335">
                  <a:moveTo>
                    <a:pt x="105284" y="0"/>
                  </a:moveTo>
                  <a:lnTo>
                    <a:pt x="67806" y="8334"/>
                  </a:lnTo>
                  <a:lnTo>
                    <a:pt x="32959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676411" y="3331185"/>
            <a:ext cx="1113849" cy="536624"/>
            <a:chOff x="2676411" y="3331185"/>
            <a:chExt cx="1113849" cy="536624"/>
          </a:xfrm>
        </p:grpSpPr>
        <p:sp>
          <p:nvSpPr>
            <p:cNvPr id="69" name="Freeform 68"/>
            <p:cNvSpPr/>
            <p:nvPr/>
          </p:nvSpPr>
          <p:spPr>
            <a:xfrm>
              <a:off x="2676411" y="3331185"/>
              <a:ext cx="324211" cy="529390"/>
            </a:xfrm>
            <a:custGeom>
              <a:avLst/>
              <a:gdLst/>
              <a:ahLst/>
              <a:cxnLst/>
              <a:rect l="0" t="0" r="0" b="0"/>
              <a:pathLst>
                <a:path w="324211" h="529390">
                  <a:moveTo>
                    <a:pt x="292625" y="69519"/>
                  </a:moveTo>
                  <a:lnTo>
                    <a:pt x="263316" y="31146"/>
                  </a:lnTo>
                  <a:lnTo>
                    <a:pt x="231948" y="9926"/>
                  </a:lnTo>
                  <a:lnTo>
                    <a:pt x="193018" y="0"/>
                  </a:lnTo>
                  <a:lnTo>
                    <a:pt x="157437" y="2647"/>
                  </a:lnTo>
                  <a:lnTo>
                    <a:pt x="124667" y="16430"/>
                  </a:lnTo>
                  <a:lnTo>
                    <a:pt x="106453" y="35006"/>
                  </a:lnTo>
                  <a:lnTo>
                    <a:pt x="75696" y="85059"/>
                  </a:lnTo>
                  <a:lnTo>
                    <a:pt x="41025" y="148411"/>
                  </a:lnTo>
                  <a:lnTo>
                    <a:pt x="20485" y="211011"/>
                  </a:lnTo>
                  <a:lnTo>
                    <a:pt x="5162" y="269044"/>
                  </a:lnTo>
                  <a:lnTo>
                    <a:pt x="0" y="325170"/>
                  </a:lnTo>
                  <a:lnTo>
                    <a:pt x="4060" y="380664"/>
                  </a:lnTo>
                  <a:lnTo>
                    <a:pt x="24318" y="442242"/>
                  </a:lnTo>
                  <a:lnTo>
                    <a:pt x="53969" y="489414"/>
                  </a:lnTo>
                  <a:lnTo>
                    <a:pt x="73082" y="508823"/>
                  </a:lnTo>
                  <a:lnTo>
                    <a:pt x="93275" y="521349"/>
                  </a:lnTo>
                  <a:lnTo>
                    <a:pt x="129963" y="529389"/>
                  </a:lnTo>
                  <a:lnTo>
                    <a:pt x="175876" y="523699"/>
                  </a:lnTo>
                  <a:lnTo>
                    <a:pt x="206950" y="513447"/>
                  </a:lnTo>
                  <a:lnTo>
                    <a:pt x="260821" y="474987"/>
                  </a:lnTo>
                  <a:lnTo>
                    <a:pt x="305166" y="427253"/>
                  </a:lnTo>
                  <a:lnTo>
                    <a:pt x="324210" y="416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82281" y="3628313"/>
              <a:ext cx="218383" cy="235697"/>
            </a:xfrm>
            <a:custGeom>
              <a:avLst/>
              <a:gdLst/>
              <a:ahLst/>
              <a:cxnLst/>
              <a:rect l="0" t="0" r="0" b="0"/>
              <a:pathLst>
                <a:path w="218383" h="235697">
                  <a:moveTo>
                    <a:pt x="123625" y="98775"/>
                  </a:moveTo>
                  <a:lnTo>
                    <a:pt x="131959" y="61297"/>
                  </a:lnTo>
                  <a:lnTo>
                    <a:pt x="130839" y="37664"/>
                  </a:lnTo>
                  <a:lnTo>
                    <a:pt x="122542" y="15463"/>
                  </a:lnTo>
                  <a:lnTo>
                    <a:pt x="114714" y="8138"/>
                  </a:lnTo>
                  <a:lnTo>
                    <a:pt x="93539" y="0"/>
                  </a:lnTo>
                  <a:lnTo>
                    <a:pt x="71649" y="2623"/>
                  </a:lnTo>
                  <a:lnTo>
                    <a:pt x="51392" y="11587"/>
                  </a:lnTo>
                  <a:lnTo>
                    <a:pt x="34590" y="23370"/>
                  </a:lnTo>
                  <a:lnTo>
                    <a:pt x="22443" y="39525"/>
                  </a:lnTo>
                  <a:lnTo>
                    <a:pt x="5113" y="84082"/>
                  </a:lnTo>
                  <a:lnTo>
                    <a:pt x="0" y="139113"/>
                  </a:lnTo>
                  <a:lnTo>
                    <a:pt x="7317" y="185726"/>
                  </a:lnTo>
                  <a:lnTo>
                    <a:pt x="17731" y="211119"/>
                  </a:lnTo>
                  <a:lnTo>
                    <a:pt x="33277" y="227864"/>
                  </a:lnTo>
                  <a:lnTo>
                    <a:pt x="42336" y="233967"/>
                  </a:lnTo>
                  <a:lnTo>
                    <a:pt x="50715" y="235696"/>
                  </a:lnTo>
                  <a:lnTo>
                    <a:pt x="58641" y="234510"/>
                  </a:lnTo>
                  <a:lnTo>
                    <a:pt x="66264" y="231378"/>
                  </a:lnTo>
                  <a:lnTo>
                    <a:pt x="88172" y="210205"/>
                  </a:lnTo>
                  <a:lnTo>
                    <a:pt x="108130" y="170438"/>
                  </a:lnTo>
                  <a:lnTo>
                    <a:pt x="120218" y="118736"/>
                  </a:lnTo>
                  <a:lnTo>
                    <a:pt x="122111" y="100627"/>
                  </a:lnTo>
                  <a:lnTo>
                    <a:pt x="122616" y="102350"/>
                  </a:lnTo>
                  <a:lnTo>
                    <a:pt x="129015" y="133146"/>
                  </a:lnTo>
                  <a:lnTo>
                    <a:pt x="142714" y="171855"/>
                  </a:lnTo>
                  <a:lnTo>
                    <a:pt x="153946" y="188186"/>
                  </a:lnTo>
                  <a:lnTo>
                    <a:pt x="162556" y="192308"/>
                  </a:lnTo>
                  <a:lnTo>
                    <a:pt x="184602" y="193767"/>
                  </a:lnTo>
                  <a:lnTo>
                    <a:pt x="200639" y="190516"/>
                  </a:lnTo>
                  <a:lnTo>
                    <a:pt x="218382" y="183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21720" y="342176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9553" y="168032"/>
                  </a:lnTo>
                  <a:lnTo>
                    <a:pt x="10239" y="221753"/>
                  </a:lnTo>
                  <a:lnTo>
                    <a:pt x="13591" y="279893"/>
                  </a:lnTo>
                  <a:lnTo>
                    <a:pt x="19582" y="33669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37533" y="3453347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9633"/>
                  </a:lnTo>
                  <a:lnTo>
                    <a:pt x="0" y="220434"/>
                  </a:lnTo>
                  <a:lnTo>
                    <a:pt x="0" y="274844"/>
                  </a:lnTo>
                  <a:lnTo>
                    <a:pt x="3120" y="332624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42818" y="3642860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8334" y="54144"/>
                  </a:lnTo>
                  <a:lnTo>
                    <a:pt x="15684" y="10909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53347" y="3505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27046" y="3606742"/>
              <a:ext cx="263214" cy="261067"/>
            </a:xfrm>
            <a:custGeom>
              <a:avLst/>
              <a:gdLst/>
              <a:ahLst/>
              <a:cxnLst/>
              <a:rect l="0" t="0" r="0" b="0"/>
              <a:pathLst>
                <a:path w="263214" h="261067">
                  <a:moveTo>
                    <a:pt x="0" y="78232"/>
                  </a:moveTo>
                  <a:lnTo>
                    <a:pt x="62281" y="95020"/>
                  </a:lnTo>
                  <a:lnTo>
                    <a:pt x="101382" y="96854"/>
                  </a:lnTo>
                  <a:lnTo>
                    <a:pt x="157414" y="84468"/>
                  </a:lnTo>
                  <a:lnTo>
                    <a:pt x="183772" y="68901"/>
                  </a:lnTo>
                  <a:lnTo>
                    <a:pt x="195930" y="53028"/>
                  </a:lnTo>
                  <a:lnTo>
                    <a:pt x="200810" y="43882"/>
                  </a:lnTo>
                  <a:lnTo>
                    <a:pt x="201724" y="34274"/>
                  </a:lnTo>
                  <a:lnTo>
                    <a:pt x="196500" y="14242"/>
                  </a:lnTo>
                  <a:lnTo>
                    <a:pt x="189492" y="7495"/>
                  </a:lnTo>
                  <a:lnTo>
                    <a:pt x="169227" y="0"/>
                  </a:lnTo>
                  <a:lnTo>
                    <a:pt x="131510" y="1370"/>
                  </a:lnTo>
                  <a:lnTo>
                    <a:pt x="96288" y="9184"/>
                  </a:lnTo>
                  <a:lnTo>
                    <a:pt x="77500" y="21808"/>
                  </a:lnTo>
                  <a:lnTo>
                    <a:pt x="53769" y="51765"/>
                  </a:lnTo>
                  <a:lnTo>
                    <a:pt x="41445" y="78167"/>
                  </a:lnTo>
                  <a:lnTo>
                    <a:pt x="33533" y="139657"/>
                  </a:lnTo>
                  <a:lnTo>
                    <a:pt x="37560" y="197210"/>
                  </a:lnTo>
                  <a:lnTo>
                    <a:pt x="46329" y="219238"/>
                  </a:lnTo>
                  <a:lnTo>
                    <a:pt x="51943" y="228388"/>
                  </a:lnTo>
                  <a:lnTo>
                    <a:pt x="67540" y="241674"/>
                  </a:lnTo>
                  <a:lnTo>
                    <a:pt x="111737" y="259735"/>
                  </a:lnTo>
                  <a:lnTo>
                    <a:pt x="135059" y="261066"/>
                  </a:lnTo>
                  <a:lnTo>
                    <a:pt x="189805" y="252387"/>
                  </a:lnTo>
                  <a:lnTo>
                    <a:pt x="250311" y="247439"/>
                  </a:lnTo>
                  <a:lnTo>
                    <a:pt x="263213" y="24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84313" y="219309"/>
            <a:ext cx="1879862" cy="733157"/>
            <a:chOff x="384313" y="219309"/>
            <a:chExt cx="1879862" cy="733157"/>
          </a:xfrm>
        </p:grpSpPr>
        <p:sp>
          <p:nvSpPr>
            <p:cNvPr id="2" name="Freeform 1"/>
            <p:cNvSpPr/>
            <p:nvPr/>
          </p:nvSpPr>
          <p:spPr>
            <a:xfrm>
              <a:off x="384313" y="219309"/>
              <a:ext cx="485615" cy="598842"/>
            </a:xfrm>
            <a:custGeom>
              <a:avLst/>
              <a:gdLst/>
              <a:ahLst/>
              <a:cxnLst/>
              <a:rect l="0" t="0" r="0" b="0"/>
              <a:pathLst>
                <a:path w="485615" h="598842">
                  <a:moveTo>
                    <a:pt x="205282" y="12317"/>
                  </a:moveTo>
                  <a:lnTo>
                    <a:pt x="146666" y="32561"/>
                  </a:lnTo>
                  <a:lnTo>
                    <a:pt x="111875" y="57310"/>
                  </a:lnTo>
                  <a:lnTo>
                    <a:pt x="62128" y="112266"/>
                  </a:lnTo>
                  <a:lnTo>
                    <a:pt x="26395" y="171853"/>
                  </a:lnTo>
                  <a:lnTo>
                    <a:pt x="14643" y="200205"/>
                  </a:lnTo>
                  <a:lnTo>
                    <a:pt x="3978" y="259828"/>
                  </a:lnTo>
                  <a:lnTo>
                    <a:pt x="0" y="286099"/>
                  </a:lnTo>
                  <a:lnTo>
                    <a:pt x="4338" y="333774"/>
                  </a:lnTo>
                  <a:lnTo>
                    <a:pt x="13032" y="383774"/>
                  </a:lnTo>
                  <a:lnTo>
                    <a:pt x="29570" y="440064"/>
                  </a:lnTo>
                  <a:lnTo>
                    <a:pt x="61824" y="502178"/>
                  </a:lnTo>
                  <a:lnTo>
                    <a:pt x="111950" y="559271"/>
                  </a:lnTo>
                  <a:lnTo>
                    <a:pt x="144873" y="582000"/>
                  </a:lnTo>
                  <a:lnTo>
                    <a:pt x="190633" y="595493"/>
                  </a:lnTo>
                  <a:lnTo>
                    <a:pt x="238896" y="598841"/>
                  </a:lnTo>
                  <a:lnTo>
                    <a:pt x="290951" y="590085"/>
                  </a:lnTo>
                  <a:lnTo>
                    <a:pt x="315887" y="582618"/>
                  </a:lnTo>
                  <a:lnTo>
                    <a:pt x="373190" y="545300"/>
                  </a:lnTo>
                  <a:lnTo>
                    <a:pt x="426241" y="494032"/>
                  </a:lnTo>
                  <a:lnTo>
                    <a:pt x="457246" y="442780"/>
                  </a:lnTo>
                  <a:lnTo>
                    <a:pt x="469344" y="414204"/>
                  </a:lnTo>
                  <a:lnTo>
                    <a:pt x="477325" y="365232"/>
                  </a:lnTo>
                  <a:lnTo>
                    <a:pt x="485409" y="314846"/>
                  </a:lnTo>
                  <a:lnTo>
                    <a:pt x="485614" y="258426"/>
                  </a:lnTo>
                  <a:lnTo>
                    <a:pt x="474736" y="207551"/>
                  </a:lnTo>
                  <a:lnTo>
                    <a:pt x="458983" y="152441"/>
                  </a:lnTo>
                  <a:lnTo>
                    <a:pt x="427621" y="99614"/>
                  </a:lnTo>
                  <a:lnTo>
                    <a:pt x="398550" y="60627"/>
                  </a:lnTo>
                  <a:lnTo>
                    <a:pt x="371731" y="37680"/>
                  </a:lnTo>
                  <a:lnTo>
                    <a:pt x="312498" y="10227"/>
                  </a:lnTo>
                  <a:lnTo>
                    <a:pt x="301326" y="3905"/>
                  </a:lnTo>
                  <a:lnTo>
                    <a:pt x="273315" y="0"/>
                  </a:lnTo>
                  <a:lnTo>
                    <a:pt x="226339" y="1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589595"/>
              <a:ext cx="115815" cy="197214"/>
            </a:xfrm>
            <a:custGeom>
              <a:avLst/>
              <a:gdLst/>
              <a:ahLst/>
              <a:cxnLst/>
              <a:rect l="0" t="0" r="0" b="0"/>
              <a:pathLst>
                <a:path w="115815" h="197214">
                  <a:moveTo>
                    <a:pt x="0" y="84228"/>
                  </a:moveTo>
                  <a:lnTo>
                    <a:pt x="3120" y="133159"/>
                  </a:lnTo>
                  <a:lnTo>
                    <a:pt x="14654" y="192290"/>
                  </a:lnTo>
                  <a:lnTo>
                    <a:pt x="15619" y="197213"/>
                  </a:lnTo>
                  <a:lnTo>
                    <a:pt x="3894" y="140344"/>
                  </a:lnTo>
                  <a:lnTo>
                    <a:pt x="769" y="84221"/>
                  </a:lnTo>
                  <a:lnTo>
                    <a:pt x="513" y="70186"/>
                  </a:lnTo>
                  <a:lnTo>
                    <a:pt x="3852" y="58489"/>
                  </a:lnTo>
                  <a:lnTo>
                    <a:pt x="16920" y="39253"/>
                  </a:lnTo>
                  <a:lnTo>
                    <a:pt x="44008" y="20860"/>
                  </a:lnTo>
                  <a:lnTo>
                    <a:pt x="83432" y="53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1" y="558034"/>
              <a:ext cx="136059" cy="394432"/>
            </a:xfrm>
            <a:custGeom>
              <a:avLst/>
              <a:gdLst/>
              <a:ahLst/>
              <a:cxnLst/>
              <a:rect l="0" t="0" r="0" b="0"/>
              <a:pathLst>
                <a:path w="136059" h="394432">
                  <a:moveTo>
                    <a:pt x="0" y="147375"/>
                  </a:moveTo>
                  <a:lnTo>
                    <a:pt x="0" y="201519"/>
                  </a:lnTo>
                  <a:lnTo>
                    <a:pt x="0" y="256466"/>
                  </a:lnTo>
                  <a:lnTo>
                    <a:pt x="8406" y="312380"/>
                  </a:lnTo>
                  <a:lnTo>
                    <a:pt x="18212" y="371604"/>
                  </a:lnTo>
                  <a:lnTo>
                    <a:pt x="18623" y="394431"/>
                  </a:lnTo>
                  <a:lnTo>
                    <a:pt x="17094" y="393968"/>
                  </a:lnTo>
                  <a:lnTo>
                    <a:pt x="14906" y="388979"/>
                  </a:lnTo>
                  <a:lnTo>
                    <a:pt x="7986" y="326171"/>
                  </a:lnTo>
                  <a:lnTo>
                    <a:pt x="2366" y="277951"/>
                  </a:lnTo>
                  <a:lnTo>
                    <a:pt x="701" y="222329"/>
                  </a:lnTo>
                  <a:lnTo>
                    <a:pt x="208" y="171923"/>
                  </a:lnTo>
                  <a:lnTo>
                    <a:pt x="41" y="112970"/>
                  </a:lnTo>
                  <a:lnTo>
                    <a:pt x="2348" y="57434"/>
                  </a:lnTo>
                  <a:lnTo>
                    <a:pt x="11182" y="33702"/>
                  </a:lnTo>
                  <a:lnTo>
                    <a:pt x="34899" y="6199"/>
                  </a:lnTo>
                  <a:lnTo>
                    <a:pt x="44323" y="1785"/>
                  </a:lnTo>
                  <a:lnTo>
                    <a:pt x="64153" y="0"/>
                  </a:lnTo>
                  <a:lnTo>
                    <a:pt x="81545" y="6226"/>
                  </a:lnTo>
                  <a:lnTo>
                    <a:pt x="111774" y="29286"/>
                  </a:lnTo>
                  <a:lnTo>
                    <a:pt x="127615" y="55064"/>
                  </a:lnTo>
                  <a:lnTo>
                    <a:pt x="135042" y="103621"/>
                  </a:lnTo>
                  <a:lnTo>
                    <a:pt x="136058" y="130658"/>
                  </a:lnTo>
                  <a:lnTo>
                    <a:pt x="130271" y="152034"/>
                  </a:lnTo>
                  <a:lnTo>
                    <a:pt x="125452" y="161009"/>
                  </a:lnTo>
                  <a:lnTo>
                    <a:pt x="110739" y="174102"/>
                  </a:lnTo>
                  <a:lnTo>
                    <a:pt x="72697" y="192039"/>
                  </a:lnTo>
                  <a:lnTo>
                    <a:pt x="31586" y="200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3054" y="315854"/>
              <a:ext cx="356911" cy="462320"/>
            </a:xfrm>
            <a:custGeom>
              <a:avLst/>
              <a:gdLst/>
              <a:ahLst/>
              <a:cxnLst/>
              <a:rect l="0" t="0" r="0" b="0"/>
              <a:pathLst>
                <a:path w="356911" h="46232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42405"/>
                  </a:lnTo>
                  <a:lnTo>
                    <a:pt x="12429" y="196092"/>
                  </a:lnTo>
                  <a:lnTo>
                    <a:pt x="16184" y="254634"/>
                  </a:lnTo>
                  <a:lnTo>
                    <a:pt x="17296" y="316433"/>
                  </a:lnTo>
                  <a:lnTo>
                    <a:pt x="23215" y="368019"/>
                  </a:lnTo>
                  <a:lnTo>
                    <a:pt x="27290" y="427372"/>
                  </a:lnTo>
                  <a:lnTo>
                    <a:pt x="26826" y="461851"/>
                  </a:lnTo>
                  <a:lnTo>
                    <a:pt x="24975" y="462319"/>
                  </a:lnTo>
                  <a:lnTo>
                    <a:pt x="22571" y="459121"/>
                  </a:lnTo>
                  <a:lnTo>
                    <a:pt x="18397" y="407757"/>
                  </a:lnTo>
                  <a:lnTo>
                    <a:pt x="21071" y="370771"/>
                  </a:lnTo>
                  <a:lnTo>
                    <a:pt x="36917" y="310089"/>
                  </a:lnTo>
                  <a:lnTo>
                    <a:pt x="48113" y="291456"/>
                  </a:lnTo>
                  <a:lnTo>
                    <a:pt x="64008" y="278495"/>
                  </a:lnTo>
                  <a:lnTo>
                    <a:pt x="73160" y="273401"/>
                  </a:lnTo>
                  <a:lnTo>
                    <a:pt x="81601" y="273514"/>
                  </a:lnTo>
                  <a:lnTo>
                    <a:pt x="89568" y="277100"/>
                  </a:lnTo>
                  <a:lnTo>
                    <a:pt x="103489" y="290442"/>
                  </a:lnTo>
                  <a:lnTo>
                    <a:pt x="117904" y="318854"/>
                  </a:lnTo>
                  <a:lnTo>
                    <a:pt x="136872" y="377804"/>
                  </a:lnTo>
                  <a:lnTo>
                    <a:pt x="148743" y="421115"/>
                  </a:lnTo>
                  <a:lnTo>
                    <a:pt x="148367" y="421124"/>
                  </a:lnTo>
                  <a:lnTo>
                    <a:pt x="146947" y="417620"/>
                  </a:lnTo>
                  <a:lnTo>
                    <a:pt x="150537" y="390331"/>
                  </a:lnTo>
                  <a:lnTo>
                    <a:pt x="159053" y="371963"/>
                  </a:lnTo>
                  <a:lnTo>
                    <a:pt x="164599" y="363789"/>
                  </a:lnTo>
                  <a:lnTo>
                    <a:pt x="180120" y="351587"/>
                  </a:lnTo>
                  <a:lnTo>
                    <a:pt x="199887" y="343434"/>
                  </a:lnTo>
                  <a:lnTo>
                    <a:pt x="258715" y="332182"/>
                  </a:lnTo>
                  <a:lnTo>
                    <a:pt x="320737" y="312575"/>
                  </a:lnTo>
                  <a:lnTo>
                    <a:pt x="332050" y="306650"/>
                  </a:lnTo>
                  <a:lnTo>
                    <a:pt x="347740" y="290707"/>
                  </a:lnTo>
                  <a:lnTo>
                    <a:pt x="353561" y="281542"/>
                  </a:lnTo>
                  <a:lnTo>
                    <a:pt x="356910" y="262001"/>
                  </a:lnTo>
                  <a:lnTo>
                    <a:pt x="356166" y="251876"/>
                  </a:lnTo>
                  <a:lnTo>
                    <a:pt x="349099" y="234388"/>
                  </a:lnTo>
                  <a:lnTo>
                    <a:pt x="343939" y="226449"/>
                  </a:lnTo>
                  <a:lnTo>
                    <a:pt x="328847" y="214508"/>
                  </a:lnTo>
                  <a:lnTo>
                    <a:pt x="319909" y="209686"/>
                  </a:lnTo>
                  <a:lnTo>
                    <a:pt x="300620" y="207448"/>
                  </a:lnTo>
                  <a:lnTo>
                    <a:pt x="280348" y="211522"/>
                  </a:lnTo>
                  <a:lnTo>
                    <a:pt x="250375" y="226970"/>
                  </a:lnTo>
                  <a:lnTo>
                    <a:pt x="226156" y="247535"/>
                  </a:lnTo>
                  <a:lnTo>
                    <a:pt x="211378" y="265604"/>
                  </a:lnTo>
                  <a:lnTo>
                    <a:pt x="203251" y="291572"/>
                  </a:lnTo>
                  <a:lnTo>
                    <a:pt x="201795" y="332837"/>
                  </a:lnTo>
                  <a:lnTo>
                    <a:pt x="211783" y="378221"/>
                  </a:lnTo>
                  <a:lnTo>
                    <a:pt x="227200" y="410373"/>
                  </a:lnTo>
                  <a:lnTo>
                    <a:pt x="243038" y="425324"/>
                  </a:lnTo>
                  <a:lnTo>
                    <a:pt x="262945" y="434698"/>
                  </a:lnTo>
                  <a:lnTo>
                    <a:pt x="287391" y="438864"/>
                  </a:lnTo>
                  <a:lnTo>
                    <a:pt x="310734" y="434477"/>
                  </a:lnTo>
                  <a:lnTo>
                    <a:pt x="35467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4722" y="547481"/>
              <a:ext cx="150187" cy="181857"/>
            </a:xfrm>
            <a:custGeom>
              <a:avLst/>
              <a:gdLst/>
              <a:ahLst/>
              <a:cxnLst/>
              <a:rect l="0" t="0" r="0" b="0"/>
              <a:pathLst>
                <a:path w="150187" h="18185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5921" y="142467"/>
                  </a:lnTo>
                  <a:lnTo>
                    <a:pt x="27084" y="161195"/>
                  </a:lnTo>
                  <a:lnTo>
                    <a:pt x="42963" y="174198"/>
                  </a:lnTo>
                  <a:lnTo>
                    <a:pt x="52111" y="179303"/>
                  </a:lnTo>
                  <a:lnTo>
                    <a:pt x="74754" y="181856"/>
                  </a:lnTo>
                  <a:lnTo>
                    <a:pt x="87343" y="180899"/>
                  </a:lnTo>
                  <a:lnTo>
                    <a:pt x="107570" y="170477"/>
                  </a:lnTo>
                  <a:lnTo>
                    <a:pt x="124359" y="152977"/>
                  </a:lnTo>
                  <a:lnTo>
                    <a:pt x="139619" y="129601"/>
                  </a:lnTo>
                  <a:lnTo>
                    <a:pt x="150186" y="90133"/>
                  </a:lnTo>
                  <a:lnTo>
                    <a:pt x="145716" y="30269"/>
                  </a:lnTo>
                  <a:lnTo>
                    <a:pt x="14410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9810" y="523406"/>
              <a:ext cx="204365" cy="231511"/>
            </a:xfrm>
            <a:custGeom>
              <a:avLst/>
              <a:gdLst/>
              <a:ahLst/>
              <a:cxnLst/>
              <a:rect l="0" t="0" r="0" b="0"/>
              <a:pathLst>
                <a:path w="204365" h="231511">
                  <a:moveTo>
                    <a:pt x="140645" y="13547"/>
                  </a:moveTo>
                  <a:lnTo>
                    <a:pt x="123878" y="2368"/>
                  </a:lnTo>
                  <a:lnTo>
                    <a:pt x="103168" y="0"/>
                  </a:lnTo>
                  <a:lnTo>
                    <a:pt x="51744" y="8011"/>
                  </a:lnTo>
                  <a:lnTo>
                    <a:pt x="16038" y="23085"/>
                  </a:lnTo>
                  <a:lnTo>
                    <a:pt x="8441" y="31604"/>
                  </a:lnTo>
                  <a:lnTo>
                    <a:pt x="0" y="53548"/>
                  </a:lnTo>
                  <a:lnTo>
                    <a:pt x="88" y="63611"/>
                  </a:lnTo>
                  <a:lnTo>
                    <a:pt x="6426" y="81031"/>
                  </a:lnTo>
                  <a:lnTo>
                    <a:pt x="13731" y="86612"/>
                  </a:lnTo>
                  <a:lnTo>
                    <a:pt x="34326" y="92814"/>
                  </a:lnTo>
                  <a:lnTo>
                    <a:pt x="85676" y="97965"/>
                  </a:lnTo>
                  <a:lnTo>
                    <a:pt x="137760" y="109034"/>
                  </a:lnTo>
                  <a:lnTo>
                    <a:pt x="159250" y="116817"/>
                  </a:lnTo>
                  <a:lnTo>
                    <a:pt x="199522" y="147567"/>
                  </a:lnTo>
                  <a:lnTo>
                    <a:pt x="203293" y="156706"/>
                  </a:lnTo>
                  <a:lnTo>
                    <a:pt x="204364" y="179339"/>
                  </a:lnTo>
                  <a:lnTo>
                    <a:pt x="197821" y="198756"/>
                  </a:lnTo>
                  <a:lnTo>
                    <a:pt x="192800" y="207210"/>
                  </a:lnTo>
                  <a:lnTo>
                    <a:pt x="177863" y="219722"/>
                  </a:lnTo>
                  <a:lnTo>
                    <a:pt x="158357" y="228013"/>
                  </a:lnTo>
                  <a:lnTo>
                    <a:pt x="121067" y="231510"/>
                  </a:lnTo>
                  <a:lnTo>
                    <a:pt x="63425" y="225924"/>
                  </a:lnTo>
                  <a:lnTo>
                    <a:pt x="14304" y="224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632124" y="229939"/>
            <a:ext cx="1925772" cy="489100"/>
            <a:chOff x="2632124" y="229939"/>
            <a:chExt cx="1925772" cy="489100"/>
          </a:xfrm>
        </p:grpSpPr>
        <p:sp>
          <p:nvSpPr>
            <p:cNvPr id="9" name="Freeform 8"/>
            <p:cNvSpPr/>
            <p:nvPr/>
          </p:nvSpPr>
          <p:spPr>
            <a:xfrm>
              <a:off x="2632124" y="473782"/>
              <a:ext cx="357718" cy="245257"/>
            </a:xfrm>
            <a:custGeom>
              <a:avLst/>
              <a:gdLst/>
              <a:ahLst/>
              <a:cxnLst/>
              <a:rect l="0" t="0" r="0" b="0"/>
              <a:pathLst>
                <a:path w="357718" h="245257">
                  <a:moveTo>
                    <a:pt x="0" y="21057"/>
                  </a:moveTo>
                  <a:lnTo>
                    <a:pt x="5589" y="83150"/>
                  </a:lnTo>
                  <a:lnTo>
                    <a:pt x="21331" y="145062"/>
                  </a:lnTo>
                  <a:lnTo>
                    <a:pt x="39810" y="199734"/>
                  </a:lnTo>
                  <a:lnTo>
                    <a:pt x="51229" y="220962"/>
                  </a:lnTo>
                  <a:lnTo>
                    <a:pt x="67222" y="235855"/>
                  </a:lnTo>
                  <a:lnTo>
                    <a:pt x="76400" y="241465"/>
                  </a:lnTo>
                  <a:lnTo>
                    <a:pt x="84858" y="242865"/>
                  </a:lnTo>
                  <a:lnTo>
                    <a:pt x="92837" y="241459"/>
                  </a:lnTo>
                  <a:lnTo>
                    <a:pt x="100496" y="238181"/>
                  </a:lnTo>
                  <a:lnTo>
                    <a:pt x="122453" y="216801"/>
                  </a:lnTo>
                  <a:lnTo>
                    <a:pt x="138188" y="188240"/>
                  </a:lnTo>
                  <a:lnTo>
                    <a:pt x="146186" y="125250"/>
                  </a:lnTo>
                  <a:lnTo>
                    <a:pt x="146590" y="111576"/>
                  </a:lnTo>
                  <a:lnTo>
                    <a:pt x="148030" y="107139"/>
                  </a:lnTo>
                  <a:lnTo>
                    <a:pt x="150159" y="108861"/>
                  </a:lnTo>
                  <a:lnTo>
                    <a:pt x="177716" y="169281"/>
                  </a:lnTo>
                  <a:lnTo>
                    <a:pt x="217786" y="226110"/>
                  </a:lnTo>
                  <a:lnTo>
                    <a:pt x="244293" y="242990"/>
                  </a:lnTo>
                  <a:lnTo>
                    <a:pt x="264162" y="245256"/>
                  </a:lnTo>
                  <a:lnTo>
                    <a:pt x="274374" y="244223"/>
                  </a:lnTo>
                  <a:lnTo>
                    <a:pt x="295079" y="233715"/>
                  </a:lnTo>
                  <a:lnTo>
                    <a:pt x="323347" y="208069"/>
                  </a:lnTo>
                  <a:lnTo>
                    <a:pt x="343421" y="178243"/>
                  </a:lnTo>
                  <a:lnTo>
                    <a:pt x="351503" y="156428"/>
                  </a:lnTo>
                  <a:lnTo>
                    <a:pt x="356692" y="104295"/>
                  </a:lnTo>
                  <a:lnTo>
                    <a:pt x="357717" y="48937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66762" y="489295"/>
              <a:ext cx="218130" cy="203782"/>
            </a:xfrm>
            <a:custGeom>
              <a:avLst/>
              <a:gdLst/>
              <a:ahLst/>
              <a:cxnLst/>
              <a:rect l="0" t="0" r="0" b="0"/>
              <a:pathLst>
                <a:path w="218130" h="203782">
                  <a:moveTo>
                    <a:pt x="102315" y="131886"/>
                  </a:moveTo>
                  <a:lnTo>
                    <a:pt x="109551" y="104330"/>
                  </a:lnTo>
                  <a:lnTo>
                    <a:pt x="109074" y="51227"/>
                  </a:lnTo>
                  <a:lnTo>
                    <a:pt x="106821" y="39509"/>
                  </a:lnTo>
                  <a:lnTo>
                    <a:pt x="94959" y="20249"/>
                  </a:lnTo>
                  <a:lnTo>
                    <a:pt x="86883" y="11838"/>
                  </a:lnTo>
                  <a:lnTo>
                    <a:pt x="65431" y="2492"/>
                  </a:lnTo>
                  <a:lnTo>
                    <a:pt x="53159" y="0"/>
                  </a:lnTo>
                  <a:lnTo>
                    <a:pt x="42638" y="1848"/>
                  </a:lnTo>
                  <a:lnTo>
                    <a:pt x="24710" y="13260"/>
                  </a:lnTo>
                  <a:lnTo>
                    <a:pt x="7052" y="39416"/>
                  </a:lnTo>
                  <a:lnTo>
                    <a:pt x="0" y="80571"/>
                  </a:lnTo>
                  <a:lnTo>
                    <a:pt x="6023" y="131238"/>
                  </a:lnTo>
                  <a:lnTo>
                    <a:pt x="21597" y="181974"/>
                  </a:lnTo>
                  <a:lnTo>
                    <a:pt x="27446" y="193354"/>
                  </a:lnTo>
                  <a:lnTo>
                    <a:pt x="34855" y="199771"/>
                  </a:lnTo>
                  <a:lnTo>
                    <a:pt x="43304" y="202879"/>
                  </a:lnTo>
                  <a:lnTo>
                    <a:pt x="52446" y="203781"/>
                  </a:lnTo>
                  <a:lnTo>
                    <a:pt x="59710" y="200873"/>
                  </a:lnTo>
                  <a:lnTo>
                    <a:pt x="70902" y="188283"/>
                  </a:lnTo>
                  <a:lnTo>
                    <a:pt x="91347" y="138403"/>
                  </a:lnTo>
                  <a:lnTo>
                    <a:pt x="96271" y="112555"/>
                  </a:lnTo>
                  <a:lnTo>
                    <a:pt x="94560" y="85470"/>
                  </a:lnTo>
                  <a:lnTo>
                    <a:pt x="95975" y="78715"/>
                  </a:lnTo>
                  <a:lnTo>
                    <a:pt x="99258" y="76552"/>
                  </a:lnTo>
                  <a:lnTo>
                    <a:pt x="103787" y="77449"/>
                  </a:lnTo>
                  <a:lnTo>
                    <a:pt x="107976" y="81557"/>
                  </a:lnTo>
                  <a:lnTo>
                    <a:pt x="136941" y="140046"/>
                  </a:lnTo>
                  <a:lnTo>
                    <a:pt x="162577" y="170023"/>
                  </a:lnTo>
                  <a:lnTo>
                    <a:pt x="182521" y="178081"/>
                  </a:lnTo>
                  <a:lnTo>
                    <a:pt x="218129" y="184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16303" y="442196"/>
              <a:ext cx="161142" cy="239973"/>
            </a:xfrm>
            <a:custGeom>
              <a:avLst/>
              <a:gdLst/>
              <a:ahLst/>
              <a:cxnLst/>
              <a:rect l="0" t="0" r="0" b="0"/>
              <a:pathLst>
                <a:path w="161142" h="239973">
                  <a:moveTo>
                    <a:pt x="115987" y="0"/>
                  </a:moveTo>
                  <a:lnTo>
                    <a:pt x="73295" y="3120"/>
                  </a:lnTo>
                  <a:lnTo>
                    <a:pt x="42116" y="14573"/>
                  </a:lnTo>
                  <a:lnTo>
                    <a:pt x="22324" y="27534"/>
                  </a:lnTo>
                  <a:lnTo>
                    <a:pt x="5729" y="44993"/>
                  </a:lnTo>
                  <a:lnTo>
                    <a:pt x="1537" y="54562"/>
                  </a:lnTo>
                  <a:lnTo>
                    <a:pt x="0" y="74553"/>
                  </a:lnTo>
                  <a:lnTo>
                    <a:pt x="3567" y="82457"/>
                  </a:lnTo>
                  <a:lnTo>
                    <a:pt x="16889" y="94360"/>
                  </a:lnTo>
                  <a:lnTo>
                    <a:pt x="44121" y="107637"/>
                  </a:lnTo>
                  <a:lnTo>
                    <a:pt x="103505" y="117857"/>
                  </a:lnTo>
                  <a:lnTo>
                    <a:pt x="124477" y="124911"/>
                  </a:lnTo>
                  <a:lnTo>
                    <a:pt x="141597" y="135845"/>
                  </a:lnTo>
                  <a:lnTo>
                    <a:pt x="153885" y="151623"/>
                  </a:lnTo>
                  <a:lnTo>
                    <a:pt x="158800" y="160743"/>
                  </a:lnTo>
                  <a:lnTo>
                    <a:pt x="161141" y="183356"/>
                  </a:lnTo>
                  <a:lnTo>
                    <a:pt x="157112" y="206664"/>
                  </a:lnTo>
                  <a:lnTo>
                    <a:pt x="147523" y="224822"/>
                  </a:lnTo>
                  <a:lnTo>
                    <a:pt x="139351" y="230600"/>
                  </a:lnTo>
                  <a:lnTo>
                    <a:pt x="117792" y="237020"/>
                  </a:lnTo>
                  <a:lnTo>
                    <a:pt x="66993" y="239972"/>
                  </a:lnTo>
                  <a:lnTo>
                    <a:pt x="1070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93855" y="452725"/>
              <a:ext cx="187289" cy="227502"/>
            </a:xfrm>
            <a:custGeom>
              <a:avLst/>
              <a:gdLst/>
              <a:ahLst/>
              <a:cxnLst/>
              <a:rect l="0" t="0" r="0" b="0"/>
              <a:pathLst>
                <a:path w="187289" h="227502">
                  <a:moveTo>
                    <a:pt x="170145" y="0"/>
                  </a:moveTo>
                  <a:lnTo>
                    <a:pt x="111528" y="0"/>
                  </a:lnTo>
                  <a:lnTo>
                    <a:pt x="54931" y="11453"/>
                  </a:lnTo>
                  <a:lnTo>
                    <a:pt x="34711" y="19128"/>
                  </a:lnTo>
                  <a:lnTo>
                    <a:pt x="17925" y="30338"/>
                  </a:lnTo>
                  <a:lnTo>
                    <a:pt x="5785" y="46239"/>
                  </a:lnTo>
                  <a:lnTo>
                    <a:pt x="910" y="55392"/>
                  </a:lnTo>
                  <a:lnTo>
                    <a:pt x="0" y="65004"/>
                  </a:lnTo>
                  <a:lnTo>
                    <a:pt x="5227" y="85043"/>
                  </a:lnTo>
                  <a:lnTo>
                    <a:pt x="12237" y="91790"/>
                  </a:lnTo>
                  <a:lnTo>
                    <a:pt x="32503" y="99287"/>
                  </a:lnTo>
                  <a:lnTo>
                    <a:pt x="83641" y="104100"/>
                  </a:lnTo>
                  <a:lnTo>
                    <a:pt x="138803" y="108170"/>
                  </a:lnTo>
                  <a:lnTo>
                    <a:pt x="152760" y="110718"/>
                  </a:lnTo>
                  <a:lnTo>
                    <a:pt x="163234" y="115926"/>
                  </a:lnTo>
                  <a:lnTo>
                    <a:pt x="177992" y="131071"/>
                  </a:lnTo>
                  <a:lnTo>
                    <a:pt x="185330" y="152620"/>
                  </a:lnTo>
                  <a:lnTo>
                    <a:pt x="187288" y="164918"/>
                  </a:lnTo>
                  <a:lnTo>
                    <a:pt x="183223" y="184821"/>
                  </a:lnTo>
                  <a:lnTo>
                    <a:pt x="172447" y="201466"/>
                  </a:lnTo>
                  <a:lnTo>
                    <a:pt x="155960" y="216662"/>
                  </a:lnTo>
                  <a:lnTo>
                    <a:pt x="133815" y="224976"/>
                  </a:lnTo>
                  <a:lnTo>
                    <a:pt x="107205" y="227501"/>
                  </a:lnTo>
                  <a:lnTo>
                    <a:pt x="51820" y="219590"/>
                  </a:lnTo>
                  <a:lnTo>
                    <a:pt x="2274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0388" y="504684"/>
              <a:ext cx="187882" cy="179669"/>
            </a:xfrm>
            <a:custGeom>
              <a:avLst/>
              <a:gdLst/>
              <a:ahLst/>
              <a:cxnLst/>
              <a:rect l="0" t="0" r="0" b="0"/>
              <a:pathLst>
                <a:path w="187882" h="179669">
                  <a:moveTo>
                    <a:pt x="93125" y="137554"/>
                  </a:moveTo>
                  <a:lnTo>
                    <a:pt x="107779" y="88002"/>
                  </a:lnTo>
                  <a:lnTo>
                    <a:pt x="106695" y="54242"/>
                  </a:lnTo>
                  <a:lnTo>
                    <a:pt x="98965" y="22012"/>
                  </a:lnTo>
                  <a:lnTo>
                    <a:pt x="92339" y="13732"/>
                  </a:lnTo>
                  <a:lnTo>
                    <a:pt x="72498" y="1414"/>
                  </a:lnTo>
                  <a:lnTo>
                    <a:pt x="61826" y="0"/>
                  </a:lnTo>
                  <a:lnTo>
                    <a:pt x="40610" y="4669"/>
                  </a:lnTo>
                  <a:lnTo>
                    <a:pt x="32378" y="10360"/>
                  </a:lnTo>
                  <a:lnTo>
                    <a:pt x="20113" y="26041"/>
                  </a:lnTo>
                  <a:lnTo>
                    <a:pt x="6631" y="60189"/>
                  </a:lnTo>
                  <a:lnTo>
                    <a:pt x="0" y="113650"/>
                  </a:lnTo>
                  <a:lnTo>
                    <a:pt x="1191" y="152958"/>
                  </a:lnTo>
                  <a:lnTo>
                    <a:pt x="9762" y="172086"/>
                  </a:lnTo>
                  <a:lnTo>
                    <a:pt x="17662" y="176953"/>
                  </a:lnTo>
                  <a:lnTo>
                    <a:pt x="38919" y="179241"/>
                  </a:lnTo>
                  <a:lnTo>
                    <a:pt x="57725" y="173239"/>
                  </a:lnTo>
                  <a:lnTo>
                    <a:pt x="66015" y="168363"/>
                  </a:lnTo>
                  <a:lnTo>
                    <a:pt x="88862" y="139144"/>
                  </a:lnTo>
                  <a:lnTo>
                    <a:pt x="104860" y="106439"/>
                  </a:lnTo>
                  <a:lnTo>
                    <a:pt x="112340" y="64901"/>
                  </a:lnTo>
                  <a:lnTo>
                    <a:pt x="112954" y="66892"/>
                  </a:lnTo>
                  <a:lnTo>
                    <a:pt x="122425" y="107755"/>
                  </a:lnTo>
                  <a:lnTo>
                    <a:pt x="133262" y="136913"/>
                  </a:lnTo>
                  <a:lnTo>
                    <a:pt x="144499" y="153257"/>
                  </a:lnTo>
                  <a:lnTo>
                    <a:pt x="160411" y="165200"/>
                  </a:lnTo>
                  <a:lnTo>
                    <a:pt x="187881" y="179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82172" y="229939"/>
              <a:ext cx="175724" cy="472834"/>
            </a:xfrm>
            <a:custGeom>
              <a:avLst/>
              <a:gdLst/>
              <a:ahLst/>
              <a:cxnLst/>
              <a:rect l="0" t="0" r="0" b="0"/>
              <a:pathLst>
                <a:path w="175724" h="472834">
                  <a:moveTo>
                    <a:pt x="92439" y="380713"/>
                  </a:moveTo>
                  <a:lnTo>
                    <a:pt x="109206" y="369535"/>
                  </a:lnTo>
                  <a:lnTo>
                    <a:pt x="120558" y="354688"/>
                  </a:lnTo>
                  <a:lnTo>
                    <a:pt x="125223" y="345816"/>
                  </a:lnTo>
                  <a:lnTo>
                    <a:pt x="127287" y="326599"/>
                  </a:lnTo>
                  <a:lnTo>
                    <a:pt x="119080" y="285666"/>
                  </a:lnTo>
                  <a:lnTo>
                    <a:pt x="112539" y="278744"/>
                  </a:lnTo>
                  <a:lnTo>
                    <a:pt x="92794" y="271053"/>
                  </a:lnTo>
                  <a:lnTo>
                    <a:pt x="71540" y="270754"/>
                  </a:lnTo>
                  <a:lnTo>
                    <a:pt x="51565" y="275691"/>
                  </a:lnTo>
                  <a:lnTo>
                    <a:pt x="34889" y="285683"/>
                  </a:lnTo>
                  <a:lnTo>
                    <a:pt x="22797" y="301043"/>
                  </a:lnTo>
                  <a:lnTo>
                    <a:pt x="5503" y="339500"/>
                  </a:lnTo>
                  <a:lnTo>
                    <a:pt x="0" y="376041"/>
                  </a:lnTo>
                  <a:lnTo>
                    <a:pt x="3958" y="410914"/>
                  </a:lnTo>
                  <a:lnTo>
                    <a:pt x="18129" y="443474"/>
                  </a:lnTo>
                  <a:lnTo>
                    <a:pt x="42735" y="469759"/>
                  </a:lnTo>
                  <a:lnTo>
                    <a:pt x="52284" y="472833"/>
                  </a:lnTo>
                  <a:lnTo>
                    <a:pt x="72253" y="470008"/>
                  </a:lnTo>
                  <a:lnTo>
                    <a:pt x="97636" y="455264"/>
                  </a:lnTo>
                  <a:lnTo>
                    <a:pt x="109567" y="439583"/>
                  </a:lnTo>
                  <a:lnTo>
                    <a:pt x="137762" y="382270"/>
                  </a:lnTo>
                  <a:lnTo>
                    <a:pt x="154858" y="324566"/>
                  </a:lnTo>
                  <a:lnTo>
                    <a:pt x="165916" y="274390"/>
                  </a:lnTo>
                  <a:lnTo>
                    <a:pt x="173482" y="219359"/>
                  </a:lnTo>
                  <a:lnTo>
                    <a:pt x="175723" y="161719"/>
                  </a:lnTo>
                  <a:lnTo>
                    <a:pt x="173268" y="107596"/>
                  </a:lnTo>
                  <a:lnTo>
                    <a:pt x="165131" y="57634"/>
                  </a:lnTo>
                  <a:lnTo>
                    <a:pt x="151902" y="4420"/>
                  </a:lnTo>
                  <a:lnTo>
                    <a:pt x="147288" y="0"/>
                  </a:lnTo>
                  <a:lnTo>
                    <a:pt x="141873" y="562"/>
                  </a:lnTo>
                  <a:lnTo>
                    <a:pt x="135924" y="4447"/>
                  </a:lnTo>
                  <a:lnTo>
                    <a:pt x="131957" y="11716"/>
                  </a:lnTo>
                  <a:lnTo>
                    <a:pt x="122472" y="60124"/>
                  </a:lnTo>
                  <a:lnTo>
                    <a:pt x="116156" y="108689"/>
                  </a:lnTo>
                  <a:lnTo>
                    <a:pt x="117404" y="153884"/>
                  </a:lnTo>
                  <a:lnTo>
                    <a:pt x="122717" y="217365"/>
                  </a:lnTo>
                  <a:lnTo>
                    <a:pt x="129226" y="271352"/>
                  </a:lnTo>
                  <a:lnTo>
                    <a:pt x="138564" y="324394"/>
                  </a:lnTo>
                  <a:lnTo>
                    <a:pt x="143150" y="377154"/>
                  </a:lnTo>
                  <a:lnTo>
                    <a:pt x="151936" y="434299"/>
                  </a:lnTo>
                  <a:lnTo>
                    <a:pt x="155610" y="454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758880" y="189512"/>
            <a:ext cx="4421971" cy="831753"/>
            <a:chOff x="4758880" y="189512"/>
            <a:chExt cx="4421971" cy="831753"/>
          </a:xfrm>
        </p:grpSpPr>
        <p:sp>
          <p:nvSpPr>
            <p:cNvPr id="16" name="Freeform 15"/>
            <p:cNvSpPr/>
            <p:nvPr/>
          </p:nvSpPr>
          <p:spPr>
            <a:xfrm>
              <a:off x="4758880" y="621181"/>
              <a:ext cx="88254" cy="242156"/>
            </a:xfrm>
            <a:custGeom>
              <a:avLst/>
              <a:gdLst/>
              <a:ahLst/>
              <a:cxnLst/>
              <a:rect l="0" t="0" r="0" b="0"/>
              <a:pathLst>
                <a:path w="88254" h="242156">
                  <a:moveTo>
                    <a:pt x="0" y="0"/>
                  </a:moveTo>
                  <a:lnTo>
                    <a:pt x="9576" y="24046"/>
                  </a:lnTo>
                  <a:lnTo>
                    <a:pt x="46156" y="81106"/>
                  </a:lnTo>
                  <a:lnTo>
                    <a:pt x="65669" y="109169"/>
                  </a:lnTo>
                  <a:lnTo>
                    <a:pt x="87143" y="167350"/>
                  </a:lnTo>
                  <a:lnTo>
                    <a:pt x="88253" y="189021"/>
                  </a:lnTo>
                  <a:lnTo>
                    <a:pt x="7370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50194" y="426162"/>
              <a:ext cx="208812" cy="233345"/>
            </a:xfrm>
            <a:custGeom>
              <a:avLst/>
              <a:gdLst/>
              <a:ahLst/>
              <a:cxnLst/>
              <a:rect l="0" t="0" r="0" b="0"/>
              <a:pathLst>
                <a:path w="208812" h="233345">
                  <a:moveTo>
                    <a:pt x="124583" y="142376"/>
                  </a:moveTo>
                  <a:lnTo>
                    <a:pt x="121464" y="93446"/>
                  </a:lnTo>
                  <a:lnTo>
                    <a:pt x="109929" y="39904"/>
                  </a:lnTo>
                  <a:lnTo>
                    <a:pt x="94245" y="11929"/>
                  </a:lnTo>
                  <a:lnTo>
                    <a:pt x="85640" y="6278"/>
                  </a:lnTo>
                  <a:lnTo>
                    <a:pt x="63601" y="0"/>
                  </a:lnTo>
                  <a:lnTo>
                    <a:pt x="54683" y="1835"/>
                  </a:lnTo>
                  <a:lnTo>
                    <a:pt x="47567" y="6568"/>
                  </a:lnTo>
                  <a:lnTo>
                    <a:pt x="22152" y="39381"/>
                  </a:lnTo>
                  <a:lnTo>
                    <a:pt x="7145" y="74945"/>
                  </a:lnTo>
                  <a:lnTo>
                    <a:pt x="0" y="128883"/>
                  </a:lnTo>
                  <a:lnTo>
                    <a:pt x="1708" y="184598"/>
                  </a:lnTo>
                  <a:lnTo>
                    <a:pt x="7970" y="210275"/>
                  </a:lnTo>
                  <a:lnTo>
                    <a:pt x="18553" y="229485"/>
                  </a:lnTo>
                  <a:lnTo>
                    <a:pt x="25820" y="233204"/>
                  </a:lnTo>
                  <a:lnTo>
                    <a:pt x="34175" y="233344"/>
                  </a:lnTo>
                  <a:lnTo>
                    <a:pt x="43254" y="231097"/>
                  </a:lnTo>
                  <a:lnTo>
                    <a:pt x="50476" y="226090"/>
                  </a:lnTo>
                  <a:lnTo>
                    <a:pt x="85543" y="172992"/>
                  </a:lnTo>
                  <a:lnTo>
                    <a:pt x="97678" y="140919"/>
                  </a:lnTo>
                  <a:lnTo>
                    <a:pt x="101793" y="111659"/>
                  </a:lnTo>
                  <a:lnTo>
                    <a:pt x="109423" y="135832"/>
                  </a:lnTo>
                  <a:lnTo>
                    <a:pt x="146158" y="192249"/>
                  </a:lnTo>
                  <a:lnTo>
                    <a:pt x="161078" y="206656"/>
                  </a:lnTo>
                  <a:lnTo>
                    <a:pt x="193013" y="222317"/>
                  </a:lnTo>
                  <a:lnTo>
                    <a:pt x="208811" y="226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80062" y="468751"/>
              <a:ext cx="200042" cy="184545"/>
            </a:xfrm>
            <a:custGeom>
              <a:avLst/>
              <a:gdLst/>
              <a:ahLst/>
              <a:cxnLst/>
              <a:rect l="0" t="0" r="0" b="0"/>
              <a:pathLst>
                <a:path w="200042" h="184545">
                  <a:moveTo>
                    <a:pt x="0" y="36616"/>
                  </a:moveTo>
                  <a:lnTo>
                    <a:pt x="0" y="93880"/>
                  </a:lnTo>
                  <a:lnTo>
                    <a:pt x="5589" y="149183"/>
                  </a:lnTo>
                  <a:lnTo>
                    <a:pt x="14654" y="183053"/>
                  </a:lnTo>
                  <a:lnTo>
                    <a:pt x="15619" y="184544"/>
                  </a:lnTo>
                  <a:lnTo>
                    <a:pt x="12299" y="121228"/>
                  </a:lnTo>
                  <a:lnTo>
                    <a:pt x="22100" y="59482"/>
                  </a:lnTo>
                  <a:lnTo>
                    <a:pt x="29709" y="32741"/>
                  </a:lnTo>
                  <a:lnTo>
                    <a:pt x="40890" y="13057"/>
                  </a:lnTo>
                  <a:lnTo>
                    <a:pt x="49487" y="6872"/>
                  </a:lnTo>
                  <a:lnTo>
                    <a:pt x="71517" y="0"/>
                  </a:lnTo>
                  <a:lnTo>
                    <a:pt x="93786" y="3185"/>
                  </a:lnTo>
                  <a:lnTo>
                    <a:pt x="104638" y="7310"/>
                  </a:lnTo>
                  <a:lnTo>
                    <a:pt x="122935" y="24371"/>
                  </a:lnTo>
                  <a:lnTo>
                    <a:pt x="160988" y="79674"/>
                  </a:lnTo>
                  <a:lnTo>
                    <a:pt x="186305" y="132253"/>
                  </a:lnTo>
                  <a:lnTo>
                    <a:pt x="200041" y="184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08563" y="200325"/>
              <a:ext cx="182111" cy="442282"/>
            </a:xfrm>
            <a:custGeom>
              <a:avLst/>
              <a:gdLst/>
              <a:ahLst/>
              <a:cxnLst/>
              <a:rect l="0" t="0" r="0" b="0"/>
              <a:pathLst>
                <a:path w="182111" h="442282">
                  <a:moveTo>
                    <a:pt x="108411" y="368213"/>
                  </a:moveTo>
                  <a:lnTo>
                    <a:pt x="114000" y="351446"/>
                  </a:lnTo>
                  <a:lnTo>
                    <a:pt x="111887" y="318662"/>
                  </a:lnTo>
                  <a:lnTo>
                    <a:pt x="98263" y="279312"/>
                  </a:lnTo>
                  <a:lnTo>
                    <a:pt x="82843" y="261241"/>
                  </a:lnTo>
                  <a:lnTo>
                    <a:pt x="73818" y="254785"/>
                  </a:lnTo>
                  <a:lnTo>
                    <a:pt x="64292" y="252820"/>
                  </a:lnTo>
                  <a:lnTo>
                    <a:pt x="44349" y="256876"/>
                  </a:lnTo>
                  <a:lnTo>
                    <a:pt x="26906" y="269597"/>
                  </a:lnTo>
                  <a:lnTo>
                    <a:pt x="12525" y="286949"/>
                  </a:lnTo>
                  <a:lnTo>
                    <a:pt x="2234" y="306360"/>
                  </a:lnTo>
                  <a:lnTo>
                    <a:pt x="0" y="329804"/>
                  </a:lnTo>
                  <a:lnTo>
                    <a:pt x="8098" y="382983"/>
                  </a:lnTo>
                  <a:lnTo>
                    <a:pt x="23186" y="418993"/>
                  </a:lnTo>
                  <a:lnTo>
                    <a:pt x="38948" y="434846"/>
                  </a:lnTo>
                  <a:lnTo>
                    <a:pt x="48064" y="440711"/>
                  </a:lnTo>
                  <a:lnTo>
                    <a:pt x="57651" y="442281"/>
                  </a:lnTo>
                  <a:lnTo>
                    <a:pt x="77662" y="437787"/>
                  </a:lnTo>
                  <a:lnTo>
                    <a:pt x="95134" y="424871"/>
                  </a:lnTo>
                  <a:lnTo>
                    <a:pt x="103069" y="416514"/>
                  </a:lnTo>
                  <a:lnTo>
                    <a:pt x="119826" y="376806"/>
                  </a:lnTo>
                  <a:lnTo>
                    <a:pt x="132200" y="322406"/>
                  </a:lnTo>
                  <a:lnTo>
                    <a:pt x="137687" y="261834"/>
                  </a:lnTo>
                  <a:lnTo>
                    <a:pt x="139312" y="210612"/>
                  </a:lnTo>
                  <a:lnTo>
                    <a:pt x="131456" y="149042"/>
                  </a:lnTo>
                  <a:lnTo>
                    <a:pt x="121998" y="91924"/>
                  </a:lnTo>
                  <a:lnTo>
                    <a:pt x="111787" y="34056"/>
                  </a:lnTo>
                  <a:lnTo>
                    <a:pt x="104842" y="5619"/>
                  </a:lnTo>
                  <a:lnTo>
                    <a:pt x="100182" y="142"/>
                  </a:lnTo>
                  <a:lnTo>
                    <a:pt x="94736" y="0"/>
                  </a:lnTo>
                  <a:lnTo>
                    <a:pt x="88766" y="3415"/>
                  </a:lnTo>
                  <a:lnTo>
                    <a:pt x="85956" y="10371"/>
                  </a:lnTo>
                  <a:lnTo>
                    <a:pt x="86939" y="68262"/>
                  </a:lnTo>
                  <a:lnTo>
                    <a:pt x="92820" y="120242"/>
                  </a:lnTo>
                  <a:lnTo>
                    <a:pt x="98052" y="182707"/>
                  </a:lnTo>
                  <a:lnTo>
                    <a:pt x="112405" y="241013"/>
                  </a:lnTo>
                  <a:lnTo>
                    <a:pt x="121198" y="302734"/>
                  </a:lnTo>
                  <a:lnTo>
                    <a:pt x="139013" y="357879"/>
                  </a:lnTo>
                  <a:lnTo>
                    <a:pt x="168795" y="416375"/>
                  </a:lnTo>
                  <a:lnTo>
                    <a:pt x="182110" y="441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68877" y="189512"/>
              <a:ext cx="406150" cy="466212"/>
            </a:xfrm>
            <a:custGeom>
              <a:avLst/>
              <a:gdLst/>
              <a:ahLst/>
              <a:cxnLst/>
              <a:rect l="0" t="0" r="0" b="0"/>
              <a:pathLst>
                <a:path w="406150" h="466212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8" y="149573"/>
                  </a:lnTo>
                  <a:lnTo>
                    <a:pt x="9050" y="201856"/>
                  </a:lnTo>
                  <a:lnTo>
                    <a:pt x="14359" y="248932"/>
                  </a:lnTo>
                  <a:lnTo>
                    <a:pt x="15932" y="307335"/>
                  </a:lnTo>
                  <a:lnTo>
                    <a:pt x="16398" y="362854"/>
                  </a:lnTo>
                  <a:lnTo>
                    <a:pt x="22145" y="423535"/>
                  </a:lnTo>
                  <a:lnTo>
                    <a:pt x="22634" y="429756"/>
                  </a:lnTo>
                  <a:lnTo>
                    <a:pt x="21791" y="430393"/>
                  </a:lnTo>
                  <a:lnTo>
                    <a:pt x="20059" y="427309"/>
                  </a:lnTo>
                  <a:lnTo>
                    <a:pt x="21253" y="414523"/>
                  </a:lnTo>
                  <a:lnTo>
                    <a:pt x="27520" y="351985"/>
                  </a:lnTo>
                  <a:lnTo>
                    <a:pt x="38423" y="298122"/>
                  </a:lnTo>
                  <a:lnTo>
                    <a:pt x="46183" y="276389"/>
                  </a:lnTo>
                  <a:lnTo>
                    <a:pt x="57431" y="258930"/>
                  </a:lnTo>
                  <a:lnTo>
                    <a:pt x="66046" y="253339"/>
                  </a:lnTo>
                  <a:lnTo>
                    <a:pt x="88096" y="247126"/>
                  </a:lnTo>
                  <a:lnTo>
                    <a:pt x="98187" y="248979"/>
                  </a:lnTo>
                  <a:lnTo>
                    <a:pt x="115638" y="260396"/>
                  </a:lnTo>
                  <a:lnTo>
                    <a:pt x="138618" y="286555"/>
                  </a:lnTo>
                  <a:lnTo>
                    <a:pt x="162963" y="345547"/>
                  </a:lnTo>
                  <a:lnTo>
                    <a:pt x="180235" y="408239"/>
                  </a:lnTo>
                  <a:lnTo>
                    <a:pt x="184793" y="441364"/>
                  </a:lnTo>
                  <a:lnTo>
                    <a:pt x="187218" y="441642"/>
                  </a:lnTo>
                  <a:lnTo>
                    <a:pt x="232339" y="387758"/>
                  </a:lnTo>
                  <a:lnTo>
                    <a:pt x="291959" y="361937"/>
                  </a:lnTo>
                  <a:lnTo>
                    <a:pt x="352103" y="343992"/>
                  </a:lnTo>
                  <a:lnTo>
                    <a:pt x="379087" y="327832"/>
                  </a:lnTo>
                  <a:lnTo>
                    <a:pt x="384598" y="319160"/>
                  </a:lnTo>
                  <a:lnTo>
                    <a:pt x="390721" y="297047"/>
                  </a:lnTo>
                  <a:lnTo>
                    <a:pt x="387204" y="274741"/>
                  </a:lnTo>
                  <a:lnTo>
                    <a:pt x="382990" y="263879"/>
                  </a:lnTo>
                  <a:lnTo>
                    <a:pt x="368950" y="248691"/>
                  </a:lnTo>
                  <a:lnTo>
                    <a:pt x="360292" y="243003"/>
                  </a:lnTo>
                  <a:lnTo>
                    <a:pt x="325751" y="234998"/>
                  </a:lnTo>
                  <a:lnTo>
                    <a:pt x="291470" y="238215"/>
                  </a:lnTo>
                  <a:lnTo>
                    <a:pt x="272902" y="249763"/>
                  </a:lnTo>
                  <a:lnTo>
                    <a:pt x="258021" y="267764"/>
                  </a:lnTo>
                  <a:lnTo>
                    <a:pt x="244236" y="304206"/>
                  </a:lnTo>
                  <a:lnTo>
                    <a:pt x="238985" y="361561"/>
                  </a:lnTo>
                  <a:lnTo>
                    <a:pt x="240606" y="392321"/>
                  </a:lnTo>
                  <a:lnTo>
                    <a:pt x="249126" y="417690"/>
                  </a:lnTo>
                  <a:lnTo>
                    <a:pt x="263832" y="437544"/>
                  </a:lnTo>
                  <a:lnTo>
                    <a:pt x="282065" y="452998"/>
                  </a:lnTo>
                  <a:lnTo>
                    <a:pt x="301867" y="463765"/>
                  </a:lnTo>
                  <a:lnTo>
                    <a:pt x="328606" y="466211"/>
                  </a:lnTo>
                  <a:lnTo>
                    <a:pt x="390218" y="456408"/>
                  </a:lnTo>
                  <a:lnTo>
                    <a:pt x="40614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80352" y="200041"/>
              <a:ext cx="20586" cy="473783"/>
            </a:xfrm>
            <a:custGeom>
              <a:avLst/>
              <a:gdLst/>
              <a:ahLst/>
              <a:cxnLst/>
              <a:rect l="0" t="0" r="0" b="0"/>
              <a:pathLst>
                <a:path w="20586" h="473783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67459"/>
                  </a:lnTo>
                  <a:lnTo>
                    <a:pt x="12997" y="213246"/>
                  </a:lnTo>
                  <a:lnTo>
                    <a:pt x="17475" y="259723"/>
                  </a:lnTo>
                  <a:lnTo>
                    <a:pt x="19465" y="303775"/>
                  </a:lnTo>
                  <a:lnTo>
                    <a:pt x="20585" y="362449"/>
                  </a:lnTo>
                  <a:lnTo>
                    <a:pt x="19794" y="425101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71112" y="463253"/>
              <a:ext cx="185467" cy="218011"/>
            </a:xfrm>
            <a:custGeom>
              <a:avLst/>
              <a:gdLst/>
              <a:ahLst/>
              <a:cxnLst/>
              <a:rect l="0" t="0" r="0" b="0"/>
              <a:pathLst>
                <a:path w="185467" h="218011">
                  <a:moveTo>
                    <a:pt x="98753" y="0"/>
                  </a:moveTo>
                  <a:lnTo>
                    <a:pt x="67471" y="9576"/>
                  </a:lnTo>
                  <a:lnTo>
                    <a:pt x="43731" y="27534"/>
                  </a:lnTo>
                  <a:lnTo>
                    <a:pt x="23049" y="54562"/>
                  </a:lnTo>
                  <a:lnTo>
                    <a:pt x="1147" y="105538"/>
                  </a:lnTo>
                  <a:lnTo>
                    <a:pt x="0" y="126455"/>
                  </a:lnTo>
                  <a:lnTo>
                    <a:pt x="8796" y="168479"/>
                  </a:lnTo>
                  <a:lnTo>
                    <a:pt x="24006" y="194459"/>
                  </a:lnTo>
                  <a:lnTo>
                    <a:pt x="39796" y="206529"/>
                  </a:lnTo>
                  <a:lnTo>
                    <a:pt x="59682" y="214624"/>
                  </a:lnTo>
                  <a:lnTo>
                    <a:pt x="96015" y="218010"/>
                  </a:lnTo>
                  <a:lnTo>
                    <a:pt x="118593" y="214657"/>
                  </a:lnTo>
                  <a:lnTo>
                    <a:pt x="151036" y="195014"/>
                  </a:lnTo>
                  <a:lnTo>
                    <a:pt x="166053" y="176750"/>
                  </a:lnTo>
                  <a:lnTo>
                    <a:pt x="185227" y="136429"/>
                  </a:lnTo>
                  <a:lnTo>
                    <a:pt x="185466" y="93976"/>
                  </a:lnTo>
                  <a:lnTo>
                    <a:pt x="178129" y="55531"/>
                  </a:lnTo>
                  <a:lnTo>
                    <a:pt x="162956" y="27502"/>
                  </a:lnTo>
                  <a:lnTo>
                    <a:pt x="147175" y="14953"/>
                  </a:lnTo>
                  <a:lnTo>
                    <a:pt x="129632" y="66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60621" y="480398"/>
              <a:ext cx="181462" cy="237991"/>
            </a:xfrm>
            <a:custGeom>
              <a:avLst/>
              <a:gdLst/>
              <a:ahLst/>
              <a:cxnLst/>
              <a:rect l="0" t="0" r="0" b="0"/>
              <a:pathLst>
                <a:path w="181462" h="237991">
                  <a:moveTo>
                    <a:pt x="146156" y="24969"/>
                  </a:moveTo>
                  <a:lnTo>
                    <a:pt x="134977" y="13791"/>
                  </a:lnTo>
                  <a:lnTo>
                    <a:pt x="105669" y="1250"/>
                  </a:lnTo>
                  <a:lnTo>
                    <a:pt x="83708" y="0"/>
                  </a:lnTo>
                  <a:lnTo>
                    <a:pt x="29835" y="8729"/>
                  </a:lnTo>
                  <a:lnTo>
                    <a:pt x="18306" y="14142"/>
                  </a:lnTo>
                  <a:lnTo>
                    <a:pt x="2376" y="29516"/>
                  </a:lnTo>
                  <a:lnTo>
                    <a:pt x="0" y="38529"/>
                  </a:lnTo>
                  <a:lnTo>
                    <a:pt x="3599" y="57902"/>
                  </a:lnTo>
                  <a:lnTo>
                    <a:pt x="11344" y="64472"/>
                  </a:lnTo>
                  <a:lnTo>
                    <a:pt x="35546" y="71772"/>
                  </a:lnTo>
                  <a:lnTo>
                    <a:pt x="89169" y="77628"/>
                  </a:lnTo>
                  <a:lnTo>
                    <a:pt x="123812" y="86845"/>
                  </a:lnTo>
                  <a:lnTo>
                    <a:pt x="145584" y="97703"/>
                  </a:lnTo>
                  <a:lnTo>
                    <a:pt x="160719" y="113448"/>
                  </a:lnTo>
                  <a:lnTo>
                    <a:pt x="179968" y="152151"/>
                  </a:lnTo>
                  <a:lnTo>
                    <a:pt x="181461" y="172741"/>
                  </a:lnTo>
                  <a:lnTo>
                    <a:pt x="177055" y="193591"/>
                  </a:lnTo>
                  <a:lnTo>
                    <a:pt x="167298" y="214556"/>
                  </a:lnTo>
                  <a:lnTo>
                    <a:pt x="148924" y="229333"/>
                  </a:lnTo>
                  <a:lnTo>
                    <a:pt x="137473" y="234911"/>
                  </a:lnTo>
                  <a:lnTo>
                    <a:pt x="112271" y="237990"/>
                  </a:lnTo>
                  <a:lnTo>
                    <a:pt x="57965" y="230434"/>
                  </a:lnTo>
                  <a:lnTo>
                    <a:pt x="19814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54176" y="231626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2724" y="55170"/>
                  </a:lnTo>
                  <a:lnTo>
                    <a:pt x="14299" y="107204"/>
                  </a:lnTo>
                  <a:lnTo>
                    <a:pt x="19722" y="161816"/>
                  </a:lnTo>
                  <a:lnTo>
                    <a:pt x="20794" y="221174"/>
                  </a:lnTo>
                  <a:lnTo>
                    <a:pt x="20979" y="283772"/>
                  </a:lnTo>
                  <a:lnTo>
                    <a:pt x="19864" y="344954"/>
                  </a:lnTo>
                  <a:lnTo>
                    <a:pt x="12644" y="39375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17306" y="389554"/>
              <a:ext cx="294798" cy="10529"/>
            </a:xfrm>
            <a:custGeom>
              <a:avLst/>
              <a:gdLst/>
              <a:ahLst/>
              <a:cxnLst/>
              <a:rect l="0" t="0" r="0" b="0"/>
              <a:pathLst>
                <a:path w="294798" h="10529">
                  <a:moveTo>
                    <a:pt x="294797" y="0"/>
                  </a:moveTo>
                  <a:lnTo>
                    <a:pt x="257320" y="8333"/>
                  </a:lnTo>
                  <a:lnTo>
                    <a:pt x="200307" y="10095"/>
                  </a:lnTo>
                  <a:lnTo>
                    <a:pt x="149947" y="10400"/>
                  </a:lnTo>
                  <a:lnTo>
                    <a:pt x="92392" y="10490"/>
                  </a:lnTo>
                  <a:lnTo>
                    <a:pt x="30381" y="105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28991" y="459897"/>
              <a:ext cx="299010" cy="224571"/>
            </a:xfrm>
            <a:custGeom>
              <a:avLst/>
              <a:gdLst/>
              <a:ahLst/>
              <a:cxnLst/>
              <a:rect l="0" t="0" r="0" b="0"/>
              <a:pathLst>
                <a:path w="299010" h="224571">
                  <a:moveTo>
                    <a:pt x="193724" y="77056"/>
                  </a:moveTo>
                  <a:lnTo>
                    <a:pt x="144226" y="17463"/>
                  </a:lnTo>
                  <a:lnTo>
                    <a:pt x="117836" y="1947"/>
                  </a:lnTo>
                  <a:lnTo>
                    <a:pt x="94875" y="0"/>
                  </a:lnTo>
                  <a:lnTo>
                    <a:pt x="82201" y="1119"/>
                  </a:lnTo>
                  <a:lnTo>
                    <a:pt x="61880" y="11721"/>
                  </a:lnTo>
                  <a:lnTo>
                    <a:pt x="29770" y="47123"/>
                  </a:lnTo>
                  <a:lnTo>
                    <a:pt x="5266" y="109783"/>
                  </a:lnTo>
                  <a:lnTo>
                    <a:pt x="0" y="136055"/>
                  </a:lnTo>
                  <a:lnTo>
                    <a:pt x="1560" y="159430"/>
                  </a:lnTo>
                  <a:lnTo>
                    <a:pt x="14604" y="192320"/>
                  </a:lnTo>
                  <a:lnTo>
                    <a:pt x="33287" y="218703"/>
                  </a:lnTo>
                  <a:lnTo>
                    <a:pt x="41142" y="222960"/>
                  </a:lnTo>
                  <a:lnTo>
                    <a:pt x="59229" y="224570"/>
                  </a:lnTo>
                  <a:lnTo>
                    <a:pt x="89143" y="218900"/>
                  </a:lnTo>
                  <a:lnTo>
                    <a:pt x="97097" y="213733"/>
                  </a:lnTo>
                  <a:lnTo>
                    <a:pt x="115051" y="188523"/>
                  </a:lnTo>
                  <a:lnTo>
                    <a:pt x="142780" y="130743"/>
                  </a:lnTo>
                  <a:lnTo>
                    <a:pt x="154583" y="92833"/>
                  </a:lnTo>
                  <a:lnTo>
                    <a:pt x="158271" y="88744"/>
                  </a:lnTo>
                  <a:lnTo>
                    <a:pt x="161900" y="90697"/>
                  </a:lnTo>
                  <a:lnTo>
                    <a:pt x="172596" y="115803"/>
                  </a:lnTo>
                  <a:lnTo>
                    <a:pt x="192280" y="160619"/>
                  </a:lnTo>
                  <a:lnTo>
                    <a:pt x="211883" y="187083"/>
                  </a:lnTo>
                  <a:lnTo>
                    <a:pt x="238099" y="204153"/>
                  </a:lnTo>
                  <a:lnTo>
                    <a:pt x="257899" y="206463"/>
                  </a:lnTo>
                  <a:lnTo>
                    <a:pt x="299009" y="203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28000" y="252683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4654" y="173300"/>
                  </a:lnTo>
                  <a:lnTo>
                    <a:pt x="19160" y="221884"/>
                  </a:lnTo>
                  <a:lnTo>
                    <a:pt x="26085" y="277094"/>
                  </a:lnTo>
                  <a:lnTo>
                    <a:pt x="29956" y="332316"/>
                  </a:lnTo>
                  <a:lnTo>
                    <a:pt x="39704" y="394972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64870" y="26321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9450"/>
                  </a:lnTo>
                  <a:lnTo>
                    <a:pt x="8334" y="221550"/>
                  </a:lnTo>
                  <a:lnTo>
                    <a:pt x="12998" y="278164"/>
                  </a:lnTo>
                  <a:lnTo>
                    <a:pt x="25055" y="333626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12311" y="558010"/>
              <a:ext cx="165919" cy="272213"/>
            </a:xfrm>
            <a:custGeom>
              <a:avLst/>
              <a:gdLst/>
              <a:ahLst/>
              <a:cxnLst/>
              <a:rect l="0" t="0" r="0" b="0"/>
              <a:pathLst>
                <a:path w="165919" h="272213">
                  <a:moveTo>
                    <a:pt x="136870" y="0"/>
                  </a:moveTo>
                  <a:lnTo>
                    <a:pt x="131281" y="16767"/>
                  </a:lnTo>
                  <a:lnTo>
                    <a:pt x="135723" y="75582"/>
                  </a:lnTo>
                  <a:lnTo>
                    <a:pt x="147865" y="130873"/>
                  </a:lnTo>
                  <a:lnTo>
                    <a:pt x="161529" y="186248"/>
                  </a:lnTo>
                  <a:lnTo>
                    <a:pt x="165918" y="238218"/>
                  </a:lnTo>
                  <a:lnTo>
                    <a:pt x="162258" y="261462"/>
                  </a:lnTo>
                  <a:lnTo>
                    <a:pt x="156135" y="267895"/>
                  </a:lnTo>
                  <a:lnTo>
                    <a:pt x="147374" y="271013"/>
                  </a:lnTo>
                  <a:lnTo>
                    <a:pt x="87517" y="272212"/>
                  </a:lnTo>
                  <a:lnTo>
                    <a:pt x="26429" y="26462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28124" y="389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09442" y="470957"/>
              <a:ext cx="169829" cy="215997"/>
            </a:xfrm>
            <a:custGeom>
              <a:avLst/>
              <a:gdLst/>
              <a:ahLst/>
              <a:cxnLst/>
              <a:rect l="0" t="0" r="0" b="0"/>
              <a:pathLst>
                <a:path w="169829" h="215997">
                  <a:moveTo>
                    <a:pt x="150309" y="44939"/>
                  </a:moveTo>
                  <a:lnTo>
                    <a:pt x="139131" y="28171"/>
                  </a:lnTo>
                  <a:lnTo>
                    <a:pt x="124284" y="16820"/>
                  </a:lnTo>
                  <a:lnTo>
                    <a:pt x="86157" y="0"/>
                  </a:lnTo>
                  <a:lnTo>
                    <a:pt x="62525" y="1959"/>
                  </a:lnTo>
                  <a:lnTo>
                    <a:pt x="38765" y="11799"/>
                  </a:lnTo>
                  <a:lnTo>
                    <a:pt x="20405" y="27870"/>
                  </a:lnTo>
                  <a:lnTo>
                    <a:pt x="2505" y="56649"/>
                  </a:lnTo>
                  <a:lnTo>
                    <a:pt x="0" y="83289"/>
                  </a:lnTo>
                  <a:lnTo>
                    <a:pt x="3957" y="112286"/>
                  </a:lnTo>
                  <a:lnTo>
                    <a:pt x="19338" y="147172"/>
                  </a:lnTo>
                  <a:lnTo>
                    <a:pt x="57946" y="193553"/>
                  </a:lnTo>
                  <a:lnTo>
                    <a:pt x="87848" y="213105"/>
                  </a:lnTo>
                  <a:lnTo>
                    <a:pt x="111630" y="215996"/>
                  </a:lnTo>
                  <a:lnTo>
                    <a:pt x="124523" y="215129"/>
                  </a:lnTo>
                  <a:lnTo>
                    <a:pt x="145088" y="204807"/>
                  </a:lnTo>
                  <a:lnTo>
                    <a:pt x="153847" y="197141"/>
                  </a:lnTo>
                  <a:lnTo>
                    <a:pt x="163580" y="173026"/>
                  </a:lnTo>
                  <a:lnTo>
                    <a:pt x="169828" y="115474"/>
                  </a:lnTo>
                  <a:lnTo>
                    <a:pt x="165321" y="78706"/>
                  </a:lnTo>
                  <a:lnTo>
                    <a:pt x="150988" y="45585"/>
                  </a:lnTo>
                  <a:lnTo>
                    <a:pt x="118723" y="2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01865" y="484310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24046" y="17981"/>
                  </a:lnTo>
                  <a:lnTo>
                    <a:pt x="66635" y="73184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54507" y="452725"/>
              <a:ext cx="126344" cy="568540"/>
            </a:xfrm>
            <a:custGeom>
              <a:avLst/>
              <a:gdLst/>
              <a:ahLst/>
              <a:cxnLst/>
              <a:rect l="0" t="0" r="0" b="0"/>
              <a:pathLst>
                <a:path w="126344" h="568540">
                  <a:moveTo>
                    <a:pt x="126343" y="0"/>
                  </a:moveTo>
                  <a:lnTo>
                    <a:pt x="114889" y="60384"/>
                  </a:lnTo>
                  <a:lnTo>
                    <a:pt x="105012" y="121227"/>
                  </a:lnTo>
                  <a:lnTo>
                    <a:pt x="94676" y="181758"/>
                  </a:lnTo>
                  <a:lnTo>
                    <a:pt x="80703" y="244133"/>
                  </a:lnTo>
                  <a:lnTo>
                    <a:pt x="66678" y="301514"/>
                  </a:lnTo>
                  <a:lnTo>
                    <a:pt x="52642" y="361029"/>
                  </a:lnTo>
                  <a:lnTo>
                    <a:pt x="38605" y="423174"/>
                  </a:lnTo>
                  <a:lnTo>
                    <a:pt x="28077" y="471915"/>
                  </a:lnTo>
                  <a:lnTo>
                    <a:pt x="14038" y="53004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16588" y="1175470"/>
            <a:ext cx="1599682" cy="551204"/>
            <a:chOff x="716588" y="1175470"/>
            <a:chExt cx="1599682" cy="551204"/>
          </a:xfrm>
        </p:grpSpPr>
        <p:sp>
          <p:nvSpPr>
            <p:cNvPr id="35" name="Freeform 34"/>
            <p:cNvSpPr/>
            <p:nvPr/>
          </p:nvSpPr>
          <p:spPr>
            <a:xfrm>
              <a:off x="716588" y="1505575"/>
              <a:ext cx="20407" cy="221099"/>
            </a:xfrm>
            <a:custGeom>
              <a:avLst/>
              <a:gdLst/>
              <a:ahLst/>
              <a:cxnLst/>
              <a:rect l="0" t="0" r="0" b="0"/>
              <a:pathLst>
                <a:path w="20407" h="221099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17578" y="203835"/>
                  </a:lnTo>
                  <a:lnTo>
                    <a:pt x="2040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6466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1222" y="1478814"/>
              <a:ext cx="200043" cy="201211"/>
            </a:xfrm>
            <a:custGeom>
              <a:avLst/>
              <a:gdLst/>
              <a:ahLst/>
              <a:cxnLst/>
              <a:rect l="0" t="0" r="0" b="0"/>
              <a:pathLst>
                <a:path w="200043" h="201211">
                  <a:moveTo>
                    <a:pt x="0" y="58346"/>
                  </a:moveTo>
                  <a:lnTo>
                    <a:pt x="9065" y="116963"/>
                  </a:lnTo>
                  <a:lnTo>
                    <a:pt x="17475" y="171137"/>
                  </a:lnTo>
                  <a:lnTo>
                    <a:pt x="19465" y="198943"/>
                  </a:lnTo>
                  <a:lnTo>
                    <a:pt x="18826" y="201210"/>
                  </a:lnTo>
                  <a:lnTo>
                    <a:pt x="12514" y="160656"/>
                  </a:lnTo>
                  <a:lnTo>
                    <a:pt x="10921" y="106891"/>
                  </a:lnTo>
                  <a:lnTo>
                    <a:pt x="22033" y="48665"/>
                  </a:lnTo>
                  <a:lnTo>
                    <a:pt x="29680" y="28307"/>
                  </a:lnTo>
                  <a:lnTo>
                    <a:pt x="40877" y="11460"/>
                  </a:lnTo>
                  <a:lnTo>
                    <a:pt x="49479" y="6032"/>
                  </a:lnTo>
                  <a:lnTo>
                    <a:pt x="71514" y="0"/>
                  </a:lnTo>
                  <a:lnTo>
                    <a:pt x="93785" y="3559"/>
                  </a:lnTo>
                  <a:lnTo>
                    <a:pt x="114212" y="14109"/>
                  </a:lnTo>
                  <a:lnTo>
                    <a:pt x="138866" y="40950"/>
                  </a:lnTo>
                  <a:lnTo>
                    <a:pt x="169687" y="99325"/>
                  </a:lnTo>
                  <a:lnTo>
                    <a:pt x="189213" y="152953"/>
                  </a:lnTo>
                  <a:lnTo>
                    <a:pt x="200042" y="184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88981" y="1210777"/>
              <a:ext cx="48180" cy="421141"/>
            </a:xfrm>
            <a:custGeom>
              <a:avLst/>
              <a:gdLst/>
              <a:ahLst/>
              <a:cxnLst/>
              <a:rect l="0" t="0" r="0" b="0"/>
              <a:pathLst>
                <a:path w="48180" h="421141">
                  <a:moveTo>
                    <a:pt x="6065" y="0"/>
                  </a:moveTo>
                  <a:lnTo>
                    <a:pt x="0" y="32452"/>
                  </a:lnTo>
                  <a:lnTo>
                    <a:pt x="7640" y="83229"/>
                  </a:lnTo>
                  <a:lnTo>
                    <a:pt x="13941" y="133455"/>
                  </a:lnTo>
                  <a:lnTo>
                    <a:pt x="21659" y="186758"/>
                  </a:lnTo>
                  <a:lnTo>
                    <a:pt x="29522" y="250126"/>
                  </a:lnTo>
                  <a:lnTo>
                    <a:pt x="36045" y="305471"/>
                  </a:lnTo>
                  <a:lnTo>
                    <a:pt x="44569" y="364323"/>
                  </a:lnTo>
                  <a:lnTo>
                    <a:pt x="4817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52974" y="146346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8669" y="164315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84559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92958" y="1175470"/>
              <a:ext cx="144286" cy="456448"/>
            </a:xfrm>
            <a:custGeom>
              <a:avLst/>
              <a:gdLst/>
              <a:ahLst/>
              <a:cxnLst/>
              <a:rect l="0" t="0" r="0" b="0"/>
              <a:pathLst>
                <a:path w="144286" h="456448">
                  <a:moveTo>
                    <a:pt x="70586" y="456447"/>
                  </a:moveTo>
                  <a:lnTo>
                    <a:pt x="55931" y="403419"/>
                  </a:lnTo>
                  <a:lnTo>
                    <a:pt x="49624" y="347143"/>
                  </a:lnTo>
                  <a:lnTo>
                    <a:pt x="38326" y="290446"/>
                  </a:lnTo>
                  <a:lnTo>
                    <a:pt x="24829" y="229464"/>
                  </a:lnTo>
                  <a:lnTo>
                    <a:pt x="10898" y="169152"/>
                  </a:lnTo>
                  <a:lnTo>
                    <a:pt x="0" y="117897"/>
                  </a:lnTo>
                  <a:lnTo>
                    <a:pt x="928" y="80055"/>
                  </a:lnTo>
                  <a:lnTo>
                    <a:pt x="6872" y="57535"/>
                  </a:lnTo>
                  <a:lnTo>
                    <a:pt x="17312" y="35827"/>
                  </a:lnTo>
                  <a:lnTo>
                    <a:pt x="32870" y="20720"/>
                  </a:lnTo>
                  <a:lnTo>
                    <a:pt x="71454" y="1490"/>
                  </a:lnTo>
                  <a:lnTo>
                    <a:pt x="95148" y="0"/>
                  </a:lnTo>
                  <a:lnTo>
                    <a:pt x="125437" y="5738"/>
                  </a:lnTo>
                  <a:lnTo>
                    <a:pt x="144285" y="14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21430" y="1410818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99955" y="15641"/>
                  </a:lnTo>
                  <a:lnTo>
                    <a:pt x="57135" y="343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89886" y="1385415"/>
              <a:ext cx="178985" cy="271482"/>
            </a:xfrm>
            <a:custGeom>
              <a:avLst/>
              <a:gdLst/>
              <a:ahLst/>
              <a:cxnLst/>
              <a:rect l="0" t="0" r="0" b="0"/>
              <a:pathLst>
                <a:path w="178985" h="271482">
                  <a:moveTo>
                    <a:pt x="0" y="162274"/>
                  </a:moveTo>
                  <a:lnTo>
                    <a:pt x="58616" y="153209"/>
                  </a:lnTo>
                  <a:lnTo>
                    <a:pt x="93407" y="141001"/>
                  </a:lnTo>
                  <a:lnTo>
                    <a:pt x="143154" y="102285"/>
                  </a:lnTo>
                  <a:lnTo>
                    <a:pt x="164728" y="75869"/>
                  </a:lnTo>
                  <a:lnTo>
                    <a:pt x="168310" y="66066"/>
                  </a:lnTo>
                  <a:lnTo>
                    <a:pt x="169171" y="45815"/>
                  </a:lnTo>
                  <a:lnTo>
                    <a:pt x="157489" y="14684"/>
                  </a:lnTo>
                  <a:lnTo>
                    <a:pt x="149446" y="7728"/>
                  </a:lnTo>
                  <a:lnTo>
                    <a:pt x="128032" y="0"/>
                  </a:lnTo>
                  <a:lnTo>
                    <a:pt x="118110" y="279"/>
                  </a:lnTo>
                  <a:lnTo>
                    <a:pt x="100846" y="6828"/>
                  </a:lnTo>
                  <a:lnTo>
                    <a:pt x="77973" y="23669"/>
                  </a:lnTo>
                  <a:lnTo>
                    <a:pt x="56378" y="54655"/>
                  </a:lnTo>
                  <a:lnTo>
                    <a:pt x="40751" y="93472"/>
                  </a:lnTo>
                  <a:lnTo>
                    <a:pt x="34566" y="154576"/>
                  </a:lnTo>
                  <a:lnTo>
                    <a:pt x="46478" y="213902"/>
                  </a:lnTo>
                  <a:lnTo>
                    <a:pt x="61994" y="240612"/>
                  </a:lnTo>
                  <a:lnTo>
                    <a:pt x="77856" y="252853"/>
                  </a:lnTo>
                  <a:lnTo>
                    <a:pt x="116634" y="270243"/>
                  </a:lnTo>
                  <a:lnTo>
                    <a:pt x="137235" y="271481"/>
                  </a:lnTo>
                  <a:lnTo>
                    <a:pt x="155750" y="268132"/>
                  </a:lnTo>
                  <a:lnTo>
                    <a:pt x="178984" y="25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05741" y="1589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7968" y="2531686"/>
            <a:ext cx="1516105" cy="707270"/>
            <a:chOff x="357968" y="2531686"/>
            <a:chExt cx="1516105" cy="707270"/>
          </a:xfrm>
        </p:grpSpPr>
        <p:sp>
          <p:nvSpPr>
            <p:cNvPr id="46" name="Freeform 45"/>
            <p:cNvSpPr/>
            <p:nvPr/>
          </p:nvSpPr>
          <p:spPr>
            <a:xfrm>
              <a:off x="379025" y="2531686"/>
              <a:ext cx="219820" cy="533292"/>
            </a:xfrm>
            <a:custGeom>
              <a:avLst/>
              <a:gdLst/>
              <a:ahLst/>
              <a:cxnLst/>
              <a:rect l="0" t="0" r="0" b="0"/>
              <a:pathLst>
                <a:path w="219820" h="533292">
                  <a:moveTo>
                    <a:pt x="0" y="89909"/>
                  </a:moveTo>
                  <a:lnTo>
                    <a:pt x="0" y="150293"/>
                  </a:lnTo>
                  <a:lnTo>
                    <a:pt x="3120" y="208017"/>
                  </a:lnTo>
                  <a:lnTo>
                    <a:pt x="8334" y="269574"/>
                  </a:lnTo>
                  <a:lnTo>
                    <a:pt x="12998" y="322907"/>
                  </a:lnTo>
                  <a:lnTo>
                    <a:pt x="18669" y="370296"/>
                  </a:lnTo>
                  <a:lnTo>
                    <a:pt x="23469" y="428791"/>
                  </a:lnTo>
                  <a:lnTo>
                    <a:pt x="26061" y="481217"/>
                  </a:lnTo>
                  <a:lnTo>
                    <a:pt x="24451" y="507149"/>
                  </a:lnTo>
                  <a:lnTo>
                    <a:pt x="27635" y="530373"/>
                  </a:lnTo>
                  <a:lnTo>
                    <a:pt x="28952" y="533291"/>
                  </a:lnTo>
                  <a:lnTo>
                    <a:pt x="30415" y="524054"/>
                  </a:lnTo>
                  <a:lnTo>
                    <a:pt x="31355" y="472761"/>
                  </a:lnTo>
                  <a:lnTo>
                    <a:pt x="31540" y="410116"/>
                  </a:lnTo>
                  <a:lnTo>
                    <a:pt x="28453" y="351292"/>
                  </a:lnTo>
                  <a:lnTo>
                    <a:pt x="23249" y="289409"/>
                  </a:lnTo>
                  <a:lnTo>
                    <a:pt x="18587" y="229739"/>
                  </a:lnTo>
                  <a:lnTo>
                    <a:pt x="12917" y="175014"/>
                  </a:lnTo>
                  <a:lnTo>
                    <a:pt x="11236" y="124874"/>
                  </a:lnTo>
                  <a:lnTo>
                    <a:pt x="16258" y="71600"/>
                  </a:lnTo>
                  <a:lnTo>
                    <a:pt x="29685" y="28451"/>
                  </a:lnTo>
                  <a:lnTo>
                    <a:pt x="40879" y="11512"/>
                  </a:lnTo>
                  <a:lnTo>
                    <a:pt x="49480" y="6059"/>
                  </a:lnTo>
                  <a:lnTo>
                    <a:pt x="71514" y="0"/>
                  </a:lnTo>
                  <a:lnTo>
                    <a:pt x="104638" y="2178"/>
                  </a:lnTo>
                  <a:lnTo>
                    <a:pt x="126055" y="13483"/>
                  </a:lnTo>
                  <a:lnTo>
                    <a:pt x="168400" y="49337"/>
                  </a:lnTo>
                  <a:lnTo>
                    <a:pt x="194436" y="85427"/>
                  </a:lnTo>
                  <a:lnTo>
                    <a:pt x="214619" y="146779"/>
                  </a:lnTo>
                  <a:lnTo>
                    <a:pt x="219819" y="205171"/>
                  </a:lnTo>
                  <a:lnTo>
                    <a:pt x="218190" y="233554"/>
                  </a:lnTo>
                  <a:lnTo>
                    <a:pt x="198081" y="286783"/>
                  </a:lnTo>
                  <a:lnTo>
                    <a:pt x="183962" y="308430"/>
                  </a:lnTo>
                  <a:lnTo>
                    <a:pt x="136140" y="348811"/>
                  </a:lnTo>
                  <a:lnTo>
                    <a:pt x="96952" y="367955"/>
                  </a:lnTo>
                  <a:lnTo>
                    <a:pt x="73700" y="374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9067" y="2884808"/>
              <a:ext cx="157928" cy="199165"/>
            </a:xfrm>
            <a:custGeom>
              <a:avLst/>
              <a:gdLst/>
              <a:ahLst/>
              <a:cxnLst/>
              <a:rect l="0" t="0" r="0" b="0"/>
              <a:pathLst>
                <a:path w="157928" h="199165">
                  <a:moveTo>
                    <a:pt x="0" y="105285"/>
                  </a:moveTo>
                  <a:lnTo>
                    <a:pt x="14654" y="158313"/>
                  </a:lnTo>
                  <a:lnTo>
                    <a:pt x="25858" y="199164"/>
                  </a:lnTo>
                  <a:lnTo>
                    <a:pt x="13107" y="143098"/>
                  </a:lnTo>
                  <a:lnTo>
                    <a:pt x="11038" y="84808"/>
                  </a:lnTo>
                  <a:lnTo>
                    <a:pt x="16994" y="60699"/>
                  </a:lnTo>
                  <a:lnTo>
                    <a:pt x="21858" y="50995"/>
                  </a:lnTo>
                  <a:lnTo>
                    <a:pt x="36621" y="37092"/>
                  </a:lnTo>
                  <a:lnTo>
                    <a:pt x="95198" y="11012"/>
                  </a:lnTo>
                  <a:lnTo>
                    <a:pt x="126473" y="326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5289" y="2926922"/>
              <a:ext cx="145678" cy="171188"/>
            </a:xfrm>
            <a:custGeom>
              <a:avLst/>
              <a:gdLst/>
              <a:ahLst/>
              <a:cxnLst/>
              <a:rect l="0" t="0" r="0" b="0"/>
              <a:pathLst>
                <a:path w="145678" h="171188">
                  <a:moveTo>
                    <a:pt x="76462" y="0"/>
                  </a:moveTo>
                  <a:lnTo>
                    <a:pt x="14001" y="57565"/>
                  </a:lnTo>
                  <a:lnTo>
                    <a:pt x="2688" y="75887"/>
                  </a:lnTo>
                  <a:lnTo>
                    <a:pt x="0" y="101968"/>
                  </a:lnTo>
                  <a:lnTo>
                    <a:pt x="3874" y="129547"/>
                  </a:lnTo>
                  <a:lnTo>
                    <a:pt x="13395" y="149603"/>
                  </a:lnTo>
                  <a:lnTo>
                    <a:pt x="31665" y="163197"/>
                  </a:lnTo>
                  <a:lnTo>
                    <a:pt x="43087" y="168459"/>
                  </a:lnTo>
                  <a:lnTo>
                    <a:pt x="68258" y="171187"/>
                  </a:lnTo>
                  <a:lnTo>
                    <a:pt x="92703" y="167330"/>
                  </a:lnTo>
                  <a:lnTo>
                    <a:pt x="111366" y="157817"/>
                  </a:lnTo>
                  <a:lnTo>
                    <a:pt x="135027" y="133718"/>
                  </a:lnTo>
                  <a:lnTo>
                    <a:pt x="143435" y="111293"/>
                  </a:lnTo>
                  <a:lnTo>
                    <a:pt x="145677" y="98762"/>
                  </a:lnTo>
                  <a:lnTo>
                    <a:pt x="141929" y="75480"/>
                  </a:lnTo>
                  <a:lnTo>
                    <a:pt x="126665" y="45761"/>
                  </a:lnTo>
                  <a:lnTo>
                    <a:pt x="10804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8093" y="2917811"/>
              <a:ext cx="136871" cy="153488"/>
            </a:xfrm>
            <a:custGeom>
              <a:avLst/>
              <a:gdLst/>
              <a:ahLst/>
              <a:cxnLst/>
              <a:rect l="0" t="0" r="0" b="0"/>
              <a:pathLst>
                <a:path w="136871" h="153488">
                  <a:moveTo>
                    <a:pt x="0" y="51225"/>
                  </a:moveTo>
                  <a:lnTo>
                    <a:pt x="14654" y="109842"/>
                  </a:lnTo>
                  <a:lnTo>
                    <a:pt x="19792" y="153487"/>
                  </a:lnTo>
                  <a:lnTo>
                    <a:pt x="19512" y="132478"/>
                  </a:lnTo>
                  <a:lnTo>
                    <a:pt x="11942" y="76829"/>
                  </a:lnTo>
                  <a:lnTo>
                    <a:pt x="16537" y="42044"/>
                  </a:lnTo>
                  <a:lnTo>
                    <a:pt x="30896" y="9510"/>
                  </a:lnTo>
                  <a:lnTo>
                    <a:pt x="39315" y="3528"/>
                  </a:lnTo>
                  <a:lnTo>
                    <a:pt x="61147" y="0"/>
                  </a:lnTo>
                  <a:lnTo>
                    <a:pt x="71180" y="3037"/>
                  </a:lnTo>
                  <a:lnTo>
                    <a:pt x="111510" y="37080"/>
                  </a:lnTo>
                  <a:lnTo>
                    <a:pt x="127536" y="63802"/>
                  </a:lnTo>
                  <a:lnTo>
                    <a:pt x="135641" y="116760"/>
                  </a:lnTo>
                  <a:lnTo>
                    <a:pt x="136870" y="135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47310" y="2905865"/>
              <a:ext cx="132770" cy="160656"/>
            </a:xfrm>
            <a:custGeom>
              <a:avLst/>
              <a:gdLst/>
              <a:ahLst/>
              <a:cxnLst/>
              <a:rect l="0" t="0" r="0" b="0"/>
              <a:pathLst>
                <a:path w="132770" h="160656">
                  <a:moveTo>
                    <a:pt x="84524" y="0"/>
                  </a:moveTo>
                  <a:lnTo>
                    <a:pt x="62167" y="0"/>
                  </a:lnTo>
                  <a:lnTo>
                    <a:pt x="31496" y="11178"/>
                  </a:lnTo>
                  <a:lnTo>
                    <a:pt x="5771" y="34898"/>
                  </a:lnTo>
                  <a:lnTo>
                    <a:pt x="0" y="60354"/>
                  </a:lnTo>
                  <a:lnTo>
                    <a:pt x="2504" y="88825"/>
                  </a:lnTo>
                  <a:lnTo>
                    <a:pt x="17068" y="123415"/>
                  </a:lnTo>
                  <a:lnTo>
                    <a:pt x="29587" y="141029"/>
                  </a:lnTo>
                  <a:lnTo>
                    <a:pt x="49189" y="153536"/>
                  </a:lnTo>
                  <a:lnTo>
                    <a:pt x="72329" y="160655"/>
                  </a:lnTo>
                  <a:lnTo>
                    <a:pt x="94312" y="159920"/>
                  </a:lnTo>
                  <a:lnTo>
                    <a:pt x="112660" y="149454"/>
                  </a:lnTo>
                  <a:lnTo>
                    <a:pt x="120829" y="141750"/>
                  </a:lnTo>
                  <a:lnTo>
                    <a:pt x="129905" y="120712"/>
                  </a:lnTo>
                  <a:lnTo>
                    <a:pt x="132769" y="96934"/>
                  </a:lnTo>
                  <a:lnTo>
                    <a:pt x="130143" y="74667"/>
                  </a:lnTo>
                  <a:lnTo>
                    <a:pt x="121956" y="56192"/>
                  </a:lnTo>
                  <a:lnTo>
                    <a:pt x="116498" y="47990"/>
                  </a:lnTo>
                  <a:lnTo>
                    <a:pt x="101074" y="35757"/>
                  </a:lnTo>
                  <a:lnTo>
                    <a:pt x="7399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40411" y="2916393"/>
              <a:ext cx="112522" cy="147355"/>
            </a:xfrm>
            <a:custGeom>
              <a:avLst/>
              <a:gdLst/>
              <a:ahLst/>
              <a:cxnLst/>
              <a:rect l="0" t="0" r="0" b="0"/>
              <a:pathLst>
                <a:path w="112522" h="147355">
                  <a:moveTo>
                    <a:pt x="7236" y="21057"/>
                  </a:moveTo>
                  <a:lnTo>
                    <a:pt x="0" y="48614"/>
                  </a:lnTo>
                  <a:lnTo>
                    <a:pt x="478" y="101716"/>
                  </a:lnTo>
                  <a:lnTo>
                    <a:pt x="6572" y="123586"/>
                  </a:lnTo>
                  <a:lnTo>
                    <a:pt x="17080" y="141105"/>
                  </a:lnTo>
                  <a:lnTo>
                    <a:pt x="24327" y="145543"/>
                  </a:lnTo>
                  <a:lnTo>
                    <a:pt x="41738" y="147354"/>
                  </a:lnTo>
                  <a:lnTo>
                    <a:pt x="71271" y="136208"/>
                  </a:lnTo>
                  <a:lnTo>
                    <a:pt x="88729" y="118249"/>
                  </a:lnTo>
                  <a:lnTo>
                    <a:pt x="101947" y="94669"/>
                  </a:lnTo>
                  <a:lnTo>
                    <a:pt x="110432" y="41404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95046" y="2868681"/>
              <a:ext cx="189514" cy="169058"/>
            </a:xfrm>
            <a:custGeom>
              <a:avLst/>
              <a:gdLst/>
              <a:ahLst/>
              <a:cxnLst/>
              <a:rect l="0" t="0" r="0" b="0"/>
              <a:pathLst>
                <a:path w="189514" h="169058">
                  <a:moveTo>
                    <a:pt x="0" y="58241"/>
                  </a:moveTo>
                  <a:lnTo>
                    <a:pt x="17958" y="112116"/>
                  </a:lnTo>
                  <a:lnTo>
                    <a:pt x="35149" y="163688"/>
                  </a:lnTo>
                  <a:lnTo>
                    <a:pt x="35131" y="168313"/>
                  </a:lnTo>
                  <a:lnTo>
                    <a:pt x="32780" y="169057"/>
                  </a:lnTo>
                  <a:lnTo>
                    <a:pt x="28872" y="167213"/>
                  </a:lnTo>
                  <a:lnTo>
                    <a:pt x="21411" y="155806"/>
                  </a:lnTo>
                  <a:lnTo>
                    <a:pt x="15365" y="137868"/>
                  </a:lnTo>
                  <a:lnTo>
                    <a:pt x="11166" y="74720"/>
                  </a:lnTo>
                  <a:lnTo>
                    <a:pt x="16307" y="38947"/>
                  </a:lnTo>
                  <a:lnTo>
                    <a:pt x="30828" y="11710"/>
                  </a:lnTo>
                  <a:lnTo>
                    <a:pt x="39269" y="6163"/>
                  </a:lnTo>
                  <a:lnTo>
                    <a:pt x="61127" y="0"/>
                  </a:lnTo>
                  <a:lnTo>
                    <a:pt x="83320" y="3500"/>
                  </a:lnTo>
                  <a:lnTo>
                    <a:pt x="126163" y="24811"/>
                  </a:lnTo>
                  <a:lnTo>
                    <a:pt x="152285" y="50286"/>
                  </a:lnTo>
                  <a:lnTo>
                    <a:pt x="169254" y="80060"/>
                  </a:lnTo>
                  <a:lnTo>
                    <a:pt x="180823" y="137255"/>
                  </a:lnTo>
                  <a:lnTo>
                    <a:pt x="189513" y="163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31958" y="2884808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7968" y="3126963"/>
              <a:ext cx="1326592" cy="111993"/>
            </a:xfrm>
            <a:custGeom>
              <a:avLst/>
              <a:gdLst/>
              <a:ahLst/>
              <a:cxnLst/>
              <a:rect l="0" t="0" r="0" b="0"/>
              <a:pathLst>
                <a:path w="1326592" h="111993">
                  <a:moveTo>
                    <a:pt x="1326591" y="0"/>
                  </a:moveTo>
                  <a:lnTo>
                    <a:pt x="1289505" y="34747"/>
                  </a:lnTo>
                  <a:lnTo>
                    <a:pt x="1271504" y="43909"/>
                  </a:lnTo>
                  <a:lnTo>
                    <a:pt x="1248686" y="45642"/>
                  </a:lnTo>
                  <a:lnTo>
                    <a:pt x="1195909" y="37222"/>
                  </a:lnTo>
                  <a:lnTo>
                    <a:pt x="1141593" y="26633"/>
                  </a:lnTo>
                  <a:lnTo>
                    <a:pt x="1118028" y="28605"/>
                  </a:lnTo>
                  <a:lnTo>
                    <a:pt x="1098976" y="36500"/>
                  </a:lnTo>
                  <a:lnTo>
                    <a:pt x="1040477" y="75417"/>
                  </a:lnTo>
                  <a:lnTo>
                    <a:pt x="1017325" y="77193"/>
                  </a:lnTo>
                  <a:lnTo>
                    <a:pt x="964335" y="68801"/>
                  </a:lnTo>
                  <a:lnTo>
                    <a:pt x="909977" y="58218"/>
                  </a:lnTo>
                  <a:lnTo>
                    <a:pt x="886406" y="60190"/>
                  </a:lnTo>
                  <a:lnTo>
                    <a:pt x="832017" y="82565"/>
                  </a:lnTo>
                  <a:lnTo>
                    <a:pt x="810812" y="88168"/>
                  </a:lnTo>
                  <a:lnTo>
                    <a:pt x="768604" y="82234"/>
                  </a:lnTo>
                  <a:lnTo>
                    <a:pt x="748704" y="75153"/>
                  </a:lnTo>
                  <a:lnTo>
                    <a:pt x="722007" y="60352"/>
                  </a:lnTo>
                  <a:lnTo>
                    <a:pt x="698358" y="56069"/>
                  </a:lnTo>
                  <a:lnTo>
                    <a:pt x="675370" y="60405"/>
                  </a:lnTo>
                  <a:lnTo>
                    <a:pt x="619046" y="86420"/>
                  </a:lnTo>
                  <a:lnTo>
                    <a:pt x="589037" y="91052"/>
                  </a:lnTo>
                  <a:lnTo>
                    <a:pt x="544847" y="82481"/>
                  </a:lnTo>
                  <a:lnTo>
                    <a:pt x="485351" y="63403"/>
                  </a:lnTo>
                  <a:lnTo>
                    <a:pt x="463716" y="58595"/>
                  </a:lnTo>
                  <a:lnTo>
                    <a:pt x="442403" y="60358"/>
                  </a:lnTo>
                  <a:lnTo>
                    <a:pt x="424351" y="68160"/>
                  </a:lnTo>
                  <a:lnTo>
                    <a:pt x="366606" y="107007"/>
                  </a:lnTo>
                  <a:lnTo>
                    <a:pt x="346600" y="108780"/>
                  </a:lnTo>
                  <a:lnTo>
                    <a:pt x="326010" y="104499"/>
                  </a:lnTo>
                  <a:lnTo>
                    <a:pt x="273692" y="76181"/>
                  </a:lnTo>
                  <a:lnTo>
                    <a:pt x="246423" y="72073"/>
                  </a:lnTo>
                  <a:lnTo>
                    <a:pt x="217146" y="75317"/>
                  </a:lnTo>
                  <a:lnTo>
                    <a:pt x="182103" y="90297"/>
                  </a:lnTo>
                  <a:lnTo>
                    <a:pt x="154042" y="107213"/>
                  </a:lnTo>
                  <a:lnTo>
                    <a:pt x="130075" y="111992"/>
                  </a:lnTo>
                  <a:lnTo>
                    <a:pt x="103825" y="107876"/>
                  </a:lnTo>
                  <a:lnTo>
                    <a:pt x="48845" y="973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2102633" y="2674238"/>
            <a:ext cx="403150" cy="456393"/>
          </a:xfrm>
          <a:custGeom>
            <a:avLst/>
            <a:gdLst/>
            <a:ahLst/>
            <a:cxnLst/>
            <a:rect l="0" t="0" r="0" b="0"/>
            <a:pathLst>
              <a:path w="403150" h="456393">
                <a:moveTo>
                  <a:pt x="3066" y="0"/>
                </a:moveTo>
                <a:lnTo>
                  <a:pt x="3066" y="54145"/>
                </a:lnTo>
                <a:lnTo>
                  <a:pt x="8655" y="109091"/>
                </a:lnTo>
                <a:lnTo>
                  <a:pt x="953" y="156585"/>
                </a:lnTo>
                <a:lnTo>
                  <a:pt x="620" y="207703"/>
                </a:lnTo>
                <a:lnTo>
                  <a:pt x="2341" y="259893"/>
                </a:lnTo>
                <a:lnTo>
                  <a:pt x="4093" y="321525"/>
                </a:lnTo>
                <a:lnTo>
                  <a:pt x="11371" y="378759"/>
                </a:lnTo>
                <a:lnTo>
                  <a:pt x="12112" y="392886"/>
                </a:lnTo>
                <a:lnTo>
                  <a:pt x="10267" y="399964"/>
                </a:lnTo>
                <a:lnTo>
                  <a:pt x="6697" y="402344"/>
                </a:lnTo>
                <a:lnTo>
                  <a:pt x="1977" y="401590"/>
                </a:lnTo>
                <a:lnTo>
                  <a:pt x="0" y="397578"/>
                </a:lnTo>
                <a:lnTo>
                  <a:pt x="2431" y="345074"/>
                </a:lnTo>
                <a:lnTo>
                  <a:pt x="4110" y="281939"/>
                </a:lnTo>
                <a:lnTo>
                  <a:pt x="12604" y="244585"/>
                </a:lnTo>
                <a:lnTo>
                  <a:pt x="23293" y="222178"/>
                </a:lnTo>
                <a:lnTo>
                  <a:pt x="38962" y="206760"/>
                </a:lnTo>
                <a:lnTo>
                  <a:pt x="48054" y="201011"/>
                </a:lnTo>
                <a:lnTo>
                  <a:pt x="56454" y="199518"/>
                </a:lnTo>
                <a:lnTo>
                  <a:pt x="64395" y="200862"/>
                </a:lnTo>
                <a:lnTo>
                  <a:pt x="79456" y="208595"/>
                </a:lnTo>
                <a:lnTo>
                  <a:pt x="93949" y="219831"/>
                </a:lnTo>
                <a:lnTo>
                  <a:pt x="127330" y="274554"/>
                </a:lnTo>
                <a:lnTo>
                  <a:pt x="145852" y="331657"/>
                </a:lnTo>
                <a:lnTo>
                  <a:pt x="160775" y="389210"/>
                </a:lnTo>
                <a:lnTo>
                  <a:pt x="164358" y="403363"/>
                </a:lnTo>
                <a:lnTo>
                  <a:pt x="166746" y="406949"/>
                </a:lnTo>
                <a:lnTo>
                  <a:pt x="168338" y="403490"/>
                </a:lnTo>
                <a:lnTo>
                  <a:pt x="173442" y="350965"/>
                </a:lnTo>
                <a:lnTo>
                  <a:pt x="182514" y="333019"/>
                </a:lnTo>
                <a:lnTo>
                  <a:pt x="211954" y="309762"/>
                </a:lnTo>
                <a:lnTo>
                  <a:pt x="263823" y="296584"/>
                </a:lnTo>
                <a:lnTo>
                  <a:pt x="316010" y="283929"/>
                </a:lnTo>
                <a:lnTo>
                  <a:pt x="327509" y="280533"/>
                </a:lnTo>
                <a:lnTo>
                  <a:pt x="336344" y="274759"/>
                </a:lnTo>
                <a:lnTo>
                  <a:pt x="349282" y="258986"/>
                </a:lnTo>
                <a:lnTo>
                  <a:pt x="352692" y="240277"/>
                </a:lnTo>
                <a:lnTo>
                  <a:pt x="351963" y="230375"/>
                </a:lnTo>
                <a:lnTo>
                  <a:pt x="341795" y="213133"/>
                </a:lnTo>
                <a:lnTo>
                  <a:pt x="334170" y="205260"/>
                </a:lnTo>
                <a:lnTo>
                  <a:pt x="325578" y="201181"/>
                </a:lnTo>
                <a:lnTo>
                  <a:pt x="306672" y="199768"/>
                </a:lnTo>
                <a:lnTo>
                  <a:pt x="276297" y="205550"/>
                </a:lnTo>
                <a:lnTo>
                  <a:pt x="235762" y="226389"/>
                </a:lnTo>
                <a:lnTo>
                  <a:pt x="211483" y="248532"/>
                </a:lnTo>
                <a:lnTo>
                  <a:pt x="180799" y="304549"/>
                </a:lnTo>
                <a:lnTo>
                  <a:pt x="174271" y="342271"/>
                </a:lnTo>
                <a:lnTo>
                  <a:pt x="177926" y="383083"/>
                </a:lnTo>
                <a:lnTo>
                  <a:pt x="192007" y="419222"/>
                </a:lnTo>
                <a:lnTo>
                  <a:pt x="207533" y="435106"/>
                </a:lnTo>
                <a:lnTo>
                  <a:pt x="246096" y="454834"/>
                </a:lnTo>
                <a:lnTo>
                  <a:pt x="266667" y="456392"/>
                </a:lnTo>
                <a:lnTo>
                  <a:pt x="320142" y="444803"/>
                </a:lnTo>
                <a:lnTo>
                  <a:pt x="380635" y="428040"/>
                </a:lnTo>
                <a:lnTo>
                  <a:pt x="403149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405903" y="3838051"/>
            <a:ext cx="2184108" cy="657618"/>
            <a:chOff x="405903" y="3838051"/>
            <a:chExt cx="2184108" cy="657618"/>
          </a:xfrm>
        </p:grpSpPr>
        <p:sp>
          <p:nvSpPr>
            <p:cNvPr id="57" name="Freeform 56"/>
            <p:cNvSpPr/>
            <p:nvPr/>
          </p:nvSpPr>
          <p:spPr>
            <a:xfrm>
              <a:off x="405903" y="3838051"/>
              <a:ext cx="236336" cy="505100"/>
            </a:xfrm>
            <a:custGeom>
              <a:avLst/>
              <a:gdLst/>
              <a:ahLst/>
              <a:cxnLst/>
              <a:rect l="0" t="0" r="0" b="0"/>
              <a:pathLst>
                <a:path w="236336" h="505100">
                  <a:moveTo>
                    <a:pt x="57350" y="46964"/>
                  </a:moveTo>
                  <a:lnTo>
                    <a:pt x="49017" y="107348"/>
                  </a:lnTo>
                  <a:lnTo>
                    <a:pt x="47472" y="165071"/>
                  </a:lnTo>
                  <a:lnTo>
                    <a:pt x="43895" y="220389"/>
                  </a:lnTo>
                  <a:lnTo>
                    <a:pt x="38546" y="272654"/>
                  </a:lnTo>
                  <a:lnTo>
                    <a:pt x="33841" y="326355"/>
                  </a:lnTo>
                  <a:lnTo>
                    <a:pt x="25038" y="378141"/>
                  </a:lnTo>
                  <a:lnTo>
                    <a:pt x="15021" y="434819"/>
                  </a:lnTo>
                  <a:lnTo>
                    <a:pt x="4644" y="485538"/>
                  </a:lnTo>
                  <a:lnTo>
                    <a:pt x="0" y="505099"/>
                  </a:lnTo>
                  <a:lnTo>
                    <a:pt x="5310" y="449274"/>
                  </a:lnTo>
                  <a:lnTo>
                    <a:pt x="16049" y="399134"/>
                  </a:lnTo>
                  <a:lnTo>
                    <a:pt x="22886" y="347453"/>
                  </a:lnTo>
                  <a:lnTo>
                    <a:pt x="28031" y="297045"/>
                  </a:lnTo>
                  <a:lnTo>
                    <a:pt x="43611" y="234011"/>
                  </a:lnTo>
                  <a:lnTo>
                    <a:pt x="53929" y="179984"/>
                  </a:lnTo>
                  <a:lnTo>
                    <a:pt x="64396" y="120693"/>
                  </a:lnTo>
                  <a:lnTo>
                    <a:pt x="74906" y="67900"/>
                  </a:lnTo>
                  <a:lnTo>
                    <a:pt x="92446" y="6221"/>
                  </a:lnTo>
                  <a:lnTo>
                    <a:pt x="97125" y="1085"/>
                  </a:lnTo>
                  <a:lnTo>
                    <a:pt x="102584" y="0"/>
                  </a:lnTo>
                  <a:lnTo>
                    <a:pt x="108563" y="1617"/>
                  </a:lnTo>
                  <a:lnTo>
                    <a:pt x="113719" y="7374"/>
                  </a:lnTo>
                  <a:lnTo>
                    <a:pt x="137780" y="70429"/>
                  </a:lnTo>
                  <a:lnTo>
                    <a:pt x="148512" y="117607"/>
                  </a:lnTo>
                  <a:lnTo>
                    <a:pt x="159101" y="173180"/>
                  </a:lnTo>
                  <a:lnTo>
                    <a:pt x="169647" y="222662"/>
                  </a:lnTo>
                  <a:lnTo>
                    <a:pt x="180181" y="277228"/>
                  </a:lnTo>
                  <a:lnTo>
                    <a:pt x="197730" y="340196"/>
                  </a:lnTo>
                  <a:lnTo>
                    <a:pt x="211768" y="398038"/>
                  </a:lnTo>
                  <a:lnTo>
                    <a:pt x="225806" y="442566"/>
                  </a:lnTo>
                  <a:lnTo>
                    <a:pt x="236335" y="468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3253" y="4179813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73122" y="14572"/>
                  </a:lnTo>
                  <a:lnTo>
                    <a:pt x="11504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5351" y="4147840"/>
              <a:ext cx="135344" cy="223068"/>
            </a:xfrm>
            <a:custGeom>
              <a:avLst/>
              <a:gdLst/>
              <a:ahLst/>
              <a:cxnLst/>
              <a:rect l="0" t="0" r="0" b="0"/>
              <a:pathLst>
                <a:path w="135344" h="223068">
                  <a:moveTo>
                    <a:pt x="9001" y="84615"/>
                  </a:moveTo>
                  <a:lnTo>
                    <a:pt x="12120" y="127307"/>
                  </a:lnTo>
                  <a:lnTo>
                    <a:pt x="18066" y="180136"/>
                  </a:lnTo>
                  <a:lnTo>
                    <a:pt x="24685" y="218593"/>
                  </a:lnTo>
                  <a:lnTo>
                    <a:pt x="24136" y="223067"/>
                  </a:lnTo>
                  <a:lnTo>
                    <a:pt x="21431" y="222540"/>
                  </a:lnTo>
                  <a:lnTo>
                    <a:pt x="17287" y="218679"/>
                  </a:lnTo>
                  <a:lnTo>
                    <a:pt x="12684" y="198792"/>
                  </a:lnTo>
                  <a:lnTo>
                    <a:pt x="9728" y="138365"/>
                  </a:lnTo>
                  <a:lnTo>
                    <a:pt x="1909" y="85744"/>
                  </a:lnTo>
                  <a:lnTo>
                    <a:pt x="0" y="58991"/>
                  </a:lnTo>
                  <a:lnTo>
                    <a:pt x="5390" y="34622"/>
                  </a:lnTo>
                  <a:lnTo>
                    <a:pt x="10103" y="23211"/>
                  </a:lnTo>
                  <a:lnTo>
                    <a:pt x="24699" y="7412"/>
                  </a:lnTo>
                  <a:lnTo>
                    <a:pt x="33504" y="1561"/>
                  </a:lnTo>
                  <a:lnTo>
                    <a:pt x="42884" y="0"/>
                  </a:lnTo>
                  <a:lnTo>
                    <a:pt x="62664" y="4505"/>
                  </a:lnTo>
                  <a:lnTo>
                    <a:pt x="80035" y="17425"/>
                  </a:lnTo>
                  <a:lnTo>
                    <a:pt x="102967" y="47550"/>
                  </a:lnTo>
                  <a:lnTo>
                    <a:pt x="126088" y="99651"/>
                  </a:lnTo>
                  <a:lnTo>
                    <a:pt x="134124" y="159616"/>
                  </a:lnTo>
                  <a:lnTo>
                    <a:pt x="135343" y="179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7117" y="3885015"/>
              <a:ext cx="29391" cy="421141"/>
            </a:xfrm>
            <a:custGeom>
              <a:avLst/>
              <a:gdLst/>
              <a:ahLst/>
              <a:cxnLst/>
              <a:rect l="0" t="0" r="0" b="0"/>
              <a:pathLst>
                <a:path w="29391" h="421141">
                  <a:moveTo>
                    <a:pt x="8333" y="0"/>
                  </a:moveTo>
                  <a:lnTo>
                    <a:pt x="0" y="60384"/>
                  </a:lnTo>
                  <a:lnTo>
                    <a:pt x="1575" y="118107"/>
                  </a:lnTo>
                  <a:lnTo>
                    <a:pt x="5330" y="160117"/>
                  </a:lnTo>
                  <a:lnTo>
                    <a:pt x="6998" y="206084"/>
                  </a:lnTo>
                  <a:lnTo>
                    <a:pt x="7740" y="250690"/>
                  </a:lnTo>
                  <a:lnTo>
                    <a:pt x="11277" y="312145"/>
                  </a:lnTo>
                  <a:lnTo>
                    <a:pt x="19734" y="367399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0165" y="4064000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67157" y="0"/>
                  </a:lnTo>
                  <a:lnTo>
                    <a:pt x="112523" y="19786"/>
                  </a:lnTo>
                  <a:lnTo>
                    <a:pt x="53423" y="348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68621" y="4069126"/>
              <a:ext cx="168457" cy="243093"/>
            </a:xfrm>
            <a:custGeom>
              <a:avLst/>
              <a:gdLst/>
              <a:ahLst/>
              <a:cxnLst/>
              <a:rect l="0" t="0" r="0" b="0"/>
              <a:pathLst>
                <a:path w="168457" h="243093">
                  <a:moveTo>
                    <a:pt x="0" y="121216"/>
                  </a:moveTo>
                  <a:lnTo>
                    <a:pt x="42692" y="118096"/>
                  </a:lnTo>
                  <a:lnTo>
                    <a:pt x="100899" y="109323"/>
                  </a:lnTo>
                  <a:lnTo>
                    <a:pt x="119323" y="99942"/>
                  </a:lnTo>
                  <a:lnTo>
                    <a:pt x="132192" y="84854"/>
                  </a:lnTo>
                  <a:lnTo>
                    <a:pt x="140640" y="65281"/>
                  </a:lnTo>
                  <a:lnTo>
                    <a:pt x="144395" y="40983"/>
                  </a:lnTo>
                  <a:lnTo>
                    <a:pt x="141887" y="30293"/>
                  </a:lnTo>
                  <a:lnTo>
                    <a:pt x="129742" y="12175"/>
                  </a:lnTo>
                  <a:lnTo>
                    <a:pt x="109526" y="2563"/>
                  </a:lnTo>
                  <a:lnTo>
                    <a:pt x="97584" y="0"/>
                  </a:lnTo>
                  <a:lnTo>
                    <a:pt x="74956" y="3391"/>
                  </a:lnTo>
                  <a:lnTo>
                    <a:pt x="45606" y="18455"/>
                  </a:lnTo>
                  <a:lnTo>
                    <a:pt x="37423" y="24632"/>
                  </a:lnTo>
                  <a:lnTo>
                    <a:pt x="25212" y="43975"/>
                  </a:lnTo>
                  <a:lnTo>
                    <a:pt x="7840" y="88931"/>
                  </a:lnTo>
                  <a:lnTo>
                    <a:pt x="7912" y="126598"/>
                  </a:lnTo>
                  <a:lnTo>
                    <a:pt x="19587" y="180077"/>
                  </a:lnTo>
                  <a:lnTo>
                    <a:pt x="43210" y="222529"/>
                  </a:lnTo>
                  <a:lnTo>
                    <a:pt x="49864" y="230872"/>
                  </a:lnTo>
                  <a:lnTo>
                    <a:pt x="69735" y="240142"/>
                  </a:lnTo>
                  <a:lnTo>
                    <a:pt x="94165" y="243092"/>
                  </a:lnTo>
                  <a:lnTo>
                    <a:pt x="120620" y="240504"/>
                  </a:lnTo>
                  <a:lnTo>
                    <a:pt x="141736" y="232334"/>
                  </a:lnTo>
                  <a:lnTo>
                    <a:pt x="168456" y="215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82123" y="4099813"/>
              <a:ext cx="123411" cy="206543"/>
            </a:xfrm>
            <a:custGeom>
              <a:avLst/>
              <a:gdLst/>
              <a:ahLst/>
              <a:cxnLst/>
              <a:rect l="0" t="0" r="0" b="0"/>
              <a:pathLst>
                <a:path w="123411" h="206543">
                  <a:moveTo>
                    <a:pt x="102353" y="48415"/>
                  </a:moveTo>
                  <a:lnTo>
                    <a:pt x="92778" y="24368"/>
                  </a:lnTo>
                  <a:lnTo>
                    <a:pt x="82110" y="10041"/>
                  </a:lnTo>
                  <a:lnTo>
                    <a:pt x="63330" y="2114"/>
                  </a:lnTo>
                  <a:lnTo>
                    <a:pt x="51771" y="0"/>
                  </a:lnTo>
                  <a:lnTo>
                    <a:pt x="41726" y="930"/>
                  </a:lnTo>
                  <a:lnTo>
                    <a:pt x="24325" y="8203"/>
                  </a:lnTo>
                  <a:lnTo>
                    <a:pt x="11912" y="22354"/>
                  </a:lnTo>
                  <a:lnTo>
                    <a:pt x="6964" y="31041"/>
                  </a:lnTo>
                  <a:lnTo>
                    <a:pt x="0" y="71213"/>
                  </a:lnTo>
                  <a:lnTo>
                    <a:pt x="8907" y="134605"/>
                  </a:lnTo>
                  <a:lnTo>
                    <a:pt x="16368" y="159251"/>
                  </a:lnTo>
                  <a:lnTo>
                    <a:pt x="40222" y="194137"/>
                  </a:lnTo>
                  <a:lnTo>
                    <a:pt x="46894" y="201715"/>
                  </a:lnTo>
                  <a:lnTo>
                    <a:pt x="56022" y="205597"/>
                  </a:lnTo>
                  <a:lnTo>
                    <a:pt x="98054" y="206542"/>
                  </a:lnTo>
                  <a:lnTo>
                    <a:pt x="123410" y="20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65619" y="4084703"/>
              <a:ext cx="151070" cy="213944"/>
            </a:xfrm>
            <a:custGeom>
              <a:avLst/>
              <a:gdLst/>
              <a:ahLst/>
              <a:cxnLst/>
              <a:rect l="0" t="0" r="0" b="0"/>
              <a:pathLst>
                <a:path w="151070" h="213944">
                  <a:moveTo>
                    <a:pt x="24142" y="126696"/>
                  </a:moveTo>
                  <a:lnTo>
                    <a:pt x="35321" y="115517"/>
                  </a:lnTo>
                  <a:lnTo>
                    <a:pt x="53287" y="110029"/>
                  </a:lnTo>
                  <a:lnTo>
                    <a:pt x="75700" y="105250"/>
                  </a:lnTo>
                  <a:lnTo>
                    <a:pt x="106879" y="89406"/>
                  </a:lnTo>
                  <a:lnTo>
                    <a:pt x="146316" y="56217"/>
                  </a:lnTo>
                  <a:lnTo>
                    <a:pt x="150045" y="48124"/>
                  </a:lnTo>
                  <a:lnTo>
                    <a:pt x="151069" y="29774"/>
                  </a:lnTo>
                  <a:lnTo>
                    <a:pt x="144505" y="13039"/>
                  </a:lnTo>
                  <a:lnTo>
                    <a:pt x="139479" y="5302"/>
                  </a:lnTo>
                  <a:lnTo>
                    <a:pt x="131449" y="1313"/>
                  </a:lnTo>
                  <a:lnTo>
                    <a:pt x="110049" y="0"/>
                  </a:lnTo>
                  <a:lnTo>
                    <a:pt x="77282" y="11427"/>
                  </a:lnTo>
                  <a:lnTo>
                    <a:pt x="35939" y="37420"/>
                  </a:lnTo>
                  <a:lnTo>
                    <a:pt x="19246" y="55432"/>
                  </a:lnTo>
                  <a:lnTo>
                    <a:pt x="2284" y="90893"/>
                  </a:lnTo>
                  <a:lnTo>
                    <a:pt x="0" y="117412"/>
                  </a:lnTo>
                  <a:lnTo>
                    <a:pt x="8065" y="166976"/>
                  </a:lnTo>
                  <a:lnTo>
                    <a:pt x="20506" y="185932"/>
                  </a:lnTo>
                  <a:lnTo>
                    <a:pt x="38904" y="200986"/>
                  </a:lnTo>
                  <a:lnTo>
                    <a:pt x="62678" y="211576"/>
                  </a:lnTo>
                  <a:lnTo>
                    <a:pt x="85723" y="213943"/>
                  </a:lnTo>
                  <a:lnTo>
                    <a:pt x="106494" y="209926"/>
                  </a:lnTo>
                  <a:lnTo>
                    <a:pt x="139956" y="189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83281" y="3872844"/>
              <a:ext cx="322378" cy="420389"/>
            </a:xfrm>
            <a:custGeom>
              <a:avLst/>
              <a:gdLst/>
              <a:ahLst/>
              <a:cxnLst/>
              <a:rect l="0" t="0" r="0" b="0"/>
              <a:pathLst>
                <a:path w="322378" h="420389">
                  <a:moveTo>
                    <a:pt x="90750" y="317498"/>
                  </a:moveTo>
                  <a:lnTo>
                    <a:pt x="90750" y="295141"/>
                  </a:lnTo>
                  <a:lnTo>
                    <a:pt x="84510" y="277926"/>
                  </a:lnTo>
                  <a:lnTo>
                    <a:pt x="79571" y="270060"/>
                  </a:lnTo>
                  <a:lnTo>
                    <a:pt x="72769" y="265985"/>
                  </a:lnTo>
                  <a:lnTo>
                    <a:pt x="55852" y="264577"/>
                  </a:lnTo>
                  <a:lnTo>
                    <a:pt x="39755" y="270971"/>
                  </a:lnTo>
                  <a:lnTo>
                    <a:pt x="24801" y="282781"/>
                  </a:lnTo>
                  <a:lnTo>
                    <a:pt x="10356" y="299728"/>
                  </a:lnTo>
                  <a:lnTo>
                    <a:pt x="2377" y="322079"/>
                  </a:lnTo>
                  <a:lnTo>
                    <a:pt x="0" y="347610"/>
                  </a:lnTo>
                  <a:lnTo>
                    <a:pt x="6409" y="387121"/>
                  </a:lnTo>
                  <a:lnTo>
                    <a:pt x="16610" y="410443"/>
                  </a:lnTo>
                  <a:lnTo>
                    <a:pt x="23776" y="416896"/>
                  </a:lnTo>
                  <a:lnTo>
                    <a:pt x="32062" y="420028"/>
                  </a:lnTo>
                  <a:lnTo>
                    <a:pt x="50628" y="420388"/>
                  </a:lnTo>
                  <a:lnTo>
                    <a:pt x="70578" y="416649"/>
                  </a:lnTo>
                  <a:lnTo>
                    <a:pt x="95951" y="402378"/>
                  </a:lnTo>
                  <a:lnTo>
                    <a:pt x="107880" y="383688"/>
                  </a:lnTo>
                  <a:lnTo>
                    <a:pt x="125069" y="333562"/>
                  </a:lnTo>
                  <a:lnTo>
                    <a:pt x="139729" y="272534"/>
                  </a:lnTo>
                  <a:lnTo>
                    <a:pt x="150771" y="218019"/>
                  </a:lnTo>
                  <a:lnTo>
                    <a:pt x="149868" y="165580"/>
                  </a:lnTo>
                  <a:lnTo>
                    <a:pt x="142191" y="108709"/>
                  </a:lnTo>
                  <a:lnTo>
                    <a:pt x="132508" y="57932"/>
                  </a:lnTo>
                  <a:lnTo>
                    <a:pt x="118755" y="4443"/>
                  </a:lnTo>
                  <a:lnTo>
                    <a:pt x="114099" y="0"/>
                  </a:lnTo>
                  <a:lnTo>
                    <a:pt x="108656" y="548"/>
                  </a:lnTo>
                  <a:lnTo>
                    <a:pt x="102687" y="4422"/>
                  </a:lnTo>
                  <a:lnTo>
                    <a:pt x="98708" y="11684"/>
                  </a:lnTo>
                  <a:lnTo>
                    <a:pt x="92322" y="56962"/>
                  </a:lnTo>
                  <a:lnTo>
                    <a:pt x="91216" y="103431"/>
                  </a:lnTo>
                  <a:lnTo>
                    <a:pt x="90888" y="161654"/>
                  </a:lnTo>
                  <a:lnTo>
                    <a:pt x="90790" y="223359"/>
                  </a:lnTo>
                  <a:lnTo>
                    <a:pt x="93881" y="282975"/>
                  </a:lnTo>
                  <a:lnTo>
                    <a:pt x="105406" y="344343"/>
                  </a:lnTo>
                  <a:lnTo>
                    <a:pt x="115499" y="379264"/>
                  </a:lnTo>
                  <a:lnTo>
                    <a:pt x="118948" y="383242"/>
                  </a:lnTo>
                  <a:lnTo>
                    <a:pt x="122417" y="382384"/>
                  </a:lnTo>
                  <a:lnTo>
                    <a:pt x="129390" y="372072"/>
                  </a:lnTo>
                  <a:lnTo>
                    <a:pt x="146519" y="339976"/>
                  </a:lnTo>
                  <a:lnTo>
                    <a:pt x="152495" y="332484"/>
                  </a:lnTo>
                  <a:lnTo>
                    <a:pt x="159990" y="328658"/>
                  </a:lnTo>
                  <a:lnTo>
                    <a:pt x="212951" y="327879"/>
                  </a:lnTo>
                  <a:lnTo>
                    <a:pt x="247450" y="322393"/>
                  </a:lnTo>
                  <a:lnTo>
                    <a:pt x="279899" y="307770"/>
                  </a:lnTo>
                  <a:lnTo>
                    <a:pt x="294919" y="292117"/>
                  </a:lnTo>
                  <a:lnTo>
                    <a:pt x="304324" y="272292"/>
                  </a:lnTo>
                  <a:lnTo>
                    <a:pt x="308504" y="247883"/>
                  </a:lnTo>
                  <a:lnTo>
                    <a:pt x="304123" y="227677"/>
                  </a:lnTo>
                  <a:lnTo>
                    <a:pt x="282246" y="195640"/>
                  </a:lnTo>
                  <a:lnTo>
                    <a:pt x="262817" y="187300"/>
                  </a:lnTo>
                  <a:lnTo>
                    <a:pt x="239754" y="184762"/>
                  </a:lnTo>
                  <a:lnTo>
                    <a:pt x="217805" y="187534"/>
                  </a:lnTo>
                  <a:lnTo>
                    <a:pt x="199471" y="198905"/>
                  </a:lnTo>
                  <a:lnTo>
                    <a:pt x="191307" y="206850"/>
                  </a:lnTo>
                  <a:lnTo>
                    <a:pt x="182235" y="228157"/>
                  </a:lnTo>
                  <a:lnTo>
                    <a:pt x="176411" y="279963"/>
                  </a:lnTo>
                  <a:lnTo>
                    <a:pt x="180991" y="315735"/>
                  </a:lnTo>
                  <a:lnTo>
                    <a:pt x="189739" y="334652"/>
                  </a:lnTo>
                  <a:lnTo>
                    <a:pt x="214418" y="365860"/>
                  </a:lnTo>
                  <a:lnTo>
                    <a:pt x="246065" y="381870"/>
                  </a:lnTo>
                  <a:lnTo>
                    <a:pt x="268573" y="383932"/>
                  </a:lnTo>
                  <a:lnTo>
                    <a:pt x="297856" y="378516"/>
                  </a:lnTo>
                  <a:lnTo>
                    <a:pt x="322377" y="370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58300" y="4102826"/>
              <a:ext cx="147400" cy="182273"/>
            </a:xfrm>
            <a:custGeom>
              <a:avLst/>
              <a:gdLst/>
              <a:ahLst/>
              <a:cxnLst/>
              <a:rect l="0" t="0" r="0" b="0"/>
              <a:pathLst>
                <a:path w="147400" h="182273">
                  <a:moveTo>
                    <a:pt x="0" y="45402"/>
                  </a:moveTo>
                  <a:lnTo>
                    <a:pt x="3120" y="88093"/>
                  </a:lnTo>
                  <a:lnTo>
                    <a:pt x="16789" y="141404"/>
                  </a:lnTo>
                  <a:lnTo>
                    <a:pt x="18623" y="171983"/>
                  </a:lnTo>
                  <a:lnTo>
                    <a:pt x="17094" y="171903"/>
                  </a:lnTo>
                  <a:lnTo>
                    <a:pt x="14906" y="168340"/>
                  </a:lnTo>
                  <a:lnTo>
                    <a:pt x="7985" y="116342"/>
                  </a:lnTo>
                  <a:lnTo>
                    <a:pt x="1577" y="56815"/>
                  </a:lnTo>
                  <a:lnTo>
                    <a:pt x="6940" y="29417"/>
                  </a:lnTo>
                  <a:lnTo>
                    <a:pt x="11646" y="17198"/>
                  </a:lnTo>
                  <a:lnTo>
                    <a:pt x="19462" y="9052"/>
                  </a:lnTo>
                  <a:lnTo>
                    <a:pt x="40626" y="0"/>
                  </a:lnTo>
                  <a:lnTo>
                    <a:pt x="62509" y="2217"/>
                  </a:lnTo>
                  <a:lnTo>
                    <a:pt x="73258" y="6083"/>
                  </a:lnTo>
                  <a:lnTo>
                    <a:pt x="91441" y="19738"/>
                  </a:lnTo>
                  <a:lnTo>
                    <a:pt x="106151" y="38675"/>
                  </a:lnTo>
                  <a:lnTo>
                    <a:pt x="129041" y="96927"/>
                  </a:lnTo>
                  <a:lnTo>
                    <a:pt x="142560" y="152069"/>
                  </a:lnTo>
                  <a:lnTo>
                    <a:pt x="147399" y="18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47813" y="388501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61870"/>
                  </a:lnTo>
                  <a:lnTo>
                    <a:pt x="20962" y="224954"/>
                  </a:lnTo>
                  <a:lnTo>
                    <a:pt x="32260" y="278662"/>
                  </a:lnTo>
                  <a:lnTo>
                    <a:pt x="40168" y="339314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42528" y="4006202"/>
              <a:ext cx="210571" cy="15685"/>
            </a:xfrm>
            <a:custGeom>
              <a:avLst/>
              <a:gdLst/>
              <a:ahLst/>
              <a:cxnLst/>
              <a:rect l="0" t="0" r="0" b="0"/>
              <a:pathLst>
                <a:path w="210571" h="15685">
                  <a:moveTo>
                    <a:pt x="210570" y="15684"/>
                  </a:moveTo>
                  <a:lnTo>
                    <a:pt x="173092" y="7351"/>
                  </a:lnTo>
                  <a:lnTo>
                    <a:pt x="121669" y="0"/>
                  </a:lnTo>
                  <a:lnTo>
                    <a:pt x="59215" y="2924"/>
                  </a:lnTo>
                  <a:lnTo>
                    <a:pt x="0" y="5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1139" y="4264041"/>
              <a:ext cx="1789846" cy="231628"/>
            </a:xfrm>
            <a:custGeom>
              <a:avLst/>
              <a:gdLst/>
              <a:ahLst/>
              <a:cxnLst/>
              <a:rect l="0" t="0" r="0" b="0"/>
              <a:pathLst>
                <a:path w="1789846" h="231628">
                  <a:moveTo>
                    <a:pt x="1789845" y="0"/>
                  </a:moveTo>
                  <a:lnTo>
                    <a:pt x="1731282" y="49498"/>
                  </a:lnTo>
                  <a:lnTo>
                    <a:pt x="1703863" y="70298"/>
                  </a:lnTo>
                  <a:lnTo>
                    <a:pt x="1680661" y="74917"/>
                  </a:lnTo>
                  <a:lnTo>
                    <a:pt x="1655921" y="71901"/>
                  </a:lnTo>
                  <a:lnTo>
                    <a:pt x="1600720" y="50052"/>
                  </a:lnTo>
                  <a:lnTo>
                    <a:pt x="1568862" y="38877"/>
                  </a:lnTo>
                  <a:lnTo>
                    <a:pt x="1531606" y="39335"/>
                  </a:lnTo>
                  <a:lnTo>
                    <a:pt x="1496521" y="46880"/>
                  </a:lnTo>
                  <a:lnTo>
                    <a:pt x="1441070" y="75856"/>
                  </a:lnTo>
                  <a:lnTo>
                    <a:pt x="1399245" y="81747"/>
                  </a:lnTo>
                  <a:lnTo>
                    <a:pt x="1372920" y="76886"/>
                  </a:lnTo>
                  <a:lnTo>
                    <a:pt x="1321835" y="54702"/>
                  </a:lnTo>
                  <a:lnTo>
                    <a:pt x="1275009" y="45844"/>
                  </a:lnTo>
                  <a:lnTo>
                    <a:pt x="1216360" y="51256"/>
                  </a:lnTo>
                  <a:lnTo>
                    <a:pt x="1169766" y="66710"/>
                  </a:lnTo>
                  <a:lnTo>
                    <a:pt x="1126768" y="86357"/>
                  </a:lnTo>
                  <a:lnTo>
                    <a:pt x="1083850" y="92268"/>
                  </a:lnTo>
                  <a:lnTo>
                    <a:pt x="1045268" y="88430"/>
                  </a:lnTo>
                  <a:lnTo>
                    <a:pt x="992384" y="69417"/>
                  </a:lnTo>
                  <a:lnTo>
                    <a:pt x="950836" y="59303"/>
                  </a:lnTo>
                  <a:lnTo>
                    <a:pt x="894876" y="65180"/>
                  </a:lnTo>
                  <a:lnTo>
                    <a:pt x="838761" y="83195"/>
                  </a:lnTo>
                  <a:lnTo>
                    <a:pt x="776913" y="113020"/>
                  </a:lnTo>
                  <a:lnTo>
                    <a:pt x="733225" y="122395"/>
                  </a:lnTo>
                  <a:lnTo>
                    <a:pt x="671650" y="125562"/>
                  </a:lnTo>
                  <a:lnTo>
                    <a:pt x="614426" y="117783"/>
                  </a:lnTo>
                  <a:lnTo>
                    <a:pt x="570957" y="110678"/>
                  </a:lnTo>
                  <a:lnTo>
                    <a:pt x="523892" y="116112"/>
                  </a:lnTo>
                  <a:lnTo>
                    <a:pt x="472243" y="141436"/>
                  </a:lnTo>
                  <a:lnTo>
                    <a:pt x="411795" y="181709"/>
                  </a:lnTo>
                  <a:lnTo>
                    <a:pt x="390081" y="196183"/>
                  </a:lnTo>
                  <a:lnTo>
                    <a:pt x="346947" y="206307"/>
                  </a:lnTo>
                  <a:lnTo>
                    <a:pt x="288375" y="208558"/>
                  </a:lnTo>
                  <a:lnTo>
                    <a:pt x="234865" y="198951"/>
                  </a:lnTo>
                  <a:lnTo>
                    <a:pt x="184564" y="191377"/>
                  </a:lnTo>
                  <a:lnTo>
                    <a:pt x="122332" y="192221"/>
                  </a:lnTo>
                  <a:lnTo>
                    <a:pt x="66885" y="209372"/>
                  </a:lnTo>
                  <a:lnTo>
                    <a:pt x="9685" y="22840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53139" y="406400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87940" y="9604"/>
                  </a:lnTo>
                  <a:lnTo>
                    <a:pt x="28810" y="18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803258" y="3828639"/>
            <a:ext cx="1569292" cy="618914"/>
            <a:chOff x="2803258" y="3828639"/>
            <a:chExt cx="1569292" cy="618914"/>
          </a:xfrm>
        </p:grpSpPr>
        <p:sp>
          <p:nvSpPr>
            <p:cNvPr id="72" name="Freeform 71"/>
            <p:cNvSpPr/>
            <p:nvPr/>
          </p:nvSpPr>
          <p:spPr>
            <a:xfrm>
              <a:off x="2803258" y="3828639"/>
              <a:ext cx="403785" cy="469812"/>
            </a:xfrm>
            <a:custGeom>
              <a:avLst/>
              <a:gdLst/>
              <a:ahLst/>
              <a:cxnLst/>
              <a:rect l="0" t="0" r="0" b="0"/>
              <a:pathLst>
                <a:path w="403785" h="469812">
                  <a:moveTo>
                    <a:pt x="207892" y="14262"/>
                  </a:moveTo>
                  <a:lnTo>
                    <a:pt x="149275" y="19852"/>
                  </a:lnTo>
                  <a:lnTo>
                    <a:pt x="128807" y="28835"/>
                  </a:lnTo>
                  <a:lnTo>
                    <a:pt x="96604" y="53665"/>
                  </a:lnTo>
                  <a:lnTo>
                    <a:pt x="53563" y="109705"/>
                  </a:lnTo>
                  <a:lnTo>
                    <a:pt x="21510" y="164871"/>
                  </a:lnTo>
                  <a:lnTo>
                    <a:pt x="4959" y="224036"/>
                  </a:lnTo>
                  <a:lnTo>
                    <a:pt x="0" y="283643"/>
                  </a:lnTo>
                  <a:lnTo>
                    <a:pt x="9073" y="340478"/>
                  </a:lnTo>
                  <a:lnTo>
                    <a:pt x="21861" y="379590"/>
                  </a:lnTo>
                  <a:lnTo>
                    <a:pt x="35134" y="401238"/>
                  </a:lnTo>
                  <a:lnTo>
                    <a:pt x="85389" y="447736"/>
                  </a:lnTo>
                  <a:lnTo>
                    <a:pt x="134698" y="469811"/>
                  </a:lnTo>
                  <a:lnTo>
                    <a:pt x="171517" y="469644"/>
                  </a:lnTo>
                  <a:lnTo>
                    <a:pt x="224710" y="450701"/>
                  </a:lnTo>
                  <a:lnTo>
                    <a:pt x="270226" y="421310"/>
                  </a:lnTo>
                  <a:lnTo>
                    <a:pt x="323595" y="371762"/>
                  </a:lnTo>
                  <a:lnTo>
                    <a:pt x="362678" y="326905"/>
                  </a:lnTo>
                  <a:lnTo>
                    <a:pt x="387686" y="273331"/>
                  </a:lnTo>
                  <a:lnTo>
                    <a:pt x="402721" y="216518"/>
                  </a:lnTo>
                  <a:lnTo>
                    <a:pt x="403784" y="153303"/>
                  </a:lnTo>
                  <a:lnTo>
                    <a:pt x="397900" y="125191"/>
                  </a:lnTo>
                  <a:lnTo>
                    <a:pt x="368470" y="67648"/>
                  </a:lnTo>
                  <a:lnTo>
                    <a:pt x="339913" y="27277"/>
                  </a:lnTo>
                  <a:lnTo>
                    <a:pt x="311740" y="10060"/>
                  </a:lnTo>
                  <a:lnTo>
                    <a:pt x="291481" y="1476"/>
                  </a:lnTo>
                  <a:lnTo>
                    <a:pt x="267660" y="0"/>
                  </a:lnTo>
                  <a:lnTo>
                    <a:pt x="243814" y="4414"/>
                  </a:lnTo>
                  <a:lnTo>
                    <a:pt x="186835" y="35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32248" y="4085057"/>
              <a:ext cx="94758" cy="210080"/>
            </a:xfrm>
            <a:custGeom>
              <a:avLst/>
              <a:gdLst/>
              <a:ahLst/>
              <a:cxnLst/>
              <a:rect l="0" t="0" r="0" b="0"/>
              <a:pathLst>
                <a:path w="94758" h="210080">
                  <a:moveTo>
                    <a:pt x="0" y="73699"/>
                  </a:moveTo>
                  <a:lnTo>
                    <a:pt x="3120" y="116391"/>
                  </a:lnTo>
                  <a:lnTo>
                    <a:pt x="16789" y="176937"/>
                  </a:lnTo>
                  <a:lnTo>
                    <a:pt x="18623" y="209833"/>
                  </a:lnTo>
                  <a:lnTo>
                    <a:pt x="17095" y="210079"/>
                  </a:lnTo>
                  <a:lnTo>
                    <a:pt x="14906" y="206733"/>
                  </a:lnTo>
                  <a:lnTo>
                    <a:pt x="11105" y="146778"/>
                  </a:lnTo>
                  <a:lnTo>
                    <a:pt x="16232" y="96713"/>
                  </a:lnTo>
                  <a:lnTo>
                    <a:pt x="25217" y="63751"/>
                  </a:lnTo>
                  <a:lnTo>
                    <a:pt x="38114" y="4549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42818" y="4106695"/>
              <a:ext cx="113482" cy="340858"/>
            </a:xfrm>
            <a:custGeom>
              <a:avLst/>
              <a:gdLst/>
              <a:ahLst/>
              <a:cxnLst/>
              <a:rect l="0" t="0" r="0" b="0"/>
              <a:pathLst>
                <a:path w="113482" h="340858">
                  <a:moveTo>
                    <a:pt x="0" y="73118"/>
                  </a:moveTo>
                  <a:lnTo>
                    <a:pt x="0" y="127262"/>
                  </a:lnTo>
                  <a:lnTo>
                    <a:pt x="5590" y="187799"/>
                  </a:lnTo>
                  <a:lnTo>
                    <a:pt x="9065" y="238769"/>
                  </a:lnTo>
                  <a:lnTo>
                    <a:pt x="17475" y="301158"/>
                  </a:lnTo>
                  <a:lnTo>
                    <a:pt x="18826" y="340857"/>
                  </a:lnTo>
                  <a:lnTo>
                    <a:pt x="17230" y="340518"/>
                  </a:lnTo>
                  <a:lnTo>
                    <a:pt x="14996" y="335613"/>
                  </a:lnTo>
                  <a:lnTo>
                    <a:pt x="7998" y="272950"/>
                  </a:lnTo>
                  <a:lnTo>
                    <a:pt x="1580" y="216966"/>
                  </a:lnTo>
                  <a:lnTo>
                    <a:pt x="312" y="160848"/>
                  </a:lnTo>
                  <a:lnTo>
                    <a:pt x="62" y="101583"/>
                  </a:lnTo>
                  <a:lnTo>
                    <a:pt x="5602" y="39486"/>
                  </a:lnTo>
                  <a:lnTo>
                    <a:pt x="14578" y="16837"/>
                  </a:lnTo>
                  <a:lnTo>
                    <a:pt x="20247" y="7521"/>
                  </a:lnTo>
                  <a:lnTo>
                    <a:pt x="28706" y="2480"/>
                  </a:lnTo>
                  <a:lnTo>
                    <a:pt x="50583" y="0"/>
                  </a:lnTo>
                  <a:lnTo>
                    <a:pt x="69665" y="5916"/>
                  </a:lnTo>
                  <a:lnTo>
                    <a:pt x="78029" y="10769"/>
                  </a:lnTo>
                  <a:lnTo>
                    <a:pt x="90441" y="25520"/>
                  </a:lnTo>
                  <a:lnTo>
                    <a:pt x="107942" y="63586"/>
                  </a:lnTo>
                  <a:lnTo>
                    <a:pt x="113481" y="100059"/>
                  </a:lnTo>
                  <a:lnTo>
                    <a:pt x="109534" y="140502"/>
                  </a:lnTo>
                  <a:lnTo>
                    <a:pt x="97815" y="161948"/>
                  </a:lnTo>
                  <a:lnTo>
                    <a:pt x="67285" y="194780"/>
                  </a:lnTo>
                  <a:lnTo>
                    <a:pt x="49792" y="203229"/>
                  </a:lnTo>
                  <a:lnTo>
                    <a:pt x="21057" y="209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11274" y="3948186"/>
              <a:ext cx="307590" cy="372368"/>
            </a:xfrm>
            <a:custGeom>
              <a:avLst/>
              <a:gdLst/>
              <a:ahLst/>
              <a:cxnLst/>
              <a:rect l="0" t="0" r="0" b="0"/>
              <a:pathLst>
                <a:path w="307590" h="372368">
                  <a:moveTo>
                    <a:pt x="0" y="0"/>
                  </a:moveTo>
                  <a:lnTo>
                    <a:pt x="8334" y="57264"/>
                  </a:lnTo>
                  <a:lnTo>
                    <a:pt x="9878" y="106654"/>
                  </a:lnTo>
                  <a:lnTo>
                    <a:pt x="10336" y="161453"/>
                  </a:lnTo>
                  <a:lnTo>
                    <a:pt x="10472" y="219023"/>
                  </a:lnTo>
                  <a:lnTo>
                    <a:pt x="16107" y="279700"/>
                  </a:lnTo>
                  <a:lnTo>
                    <a:pt x="20079" y="335056"/>
                  </a:lnTo>
                  <a:lnTo>
                    <a:pt x="20767" y="372367"/>
                  </a:lnTo>
                  <a:lnTo>
                    <a:pt x="22201" y="316778"/>
                  </a:lnTo>
                  <a:lnTo>
                    <a:pt x="30625" y="277654"/>
                  </a:lnTo>
                  <a:lnTo>
                    <a:pt x="41297" y="254423"/>
                  </a:lnTo>
                  <a:lnTo>
                    <a:pt x="56959" y="238639"/>
                  </a:lnTo>
                  <a:lnTo>
                    <a:pt x="66049" y="232792"/>
                  </a:lnTo>
                  <a:lnTo>
                    <a:pt x="74448" y="231234"/>
                  </a:lnTo>
                  <a:lnTo>
                    <a:pt x="82387" y="232535"/>
                  </a:lnTo>
                  <a:lnTo>
                    <a:pt x="90020" y="235742"/>
                  </a:lnTo>
                  <a:lnTo>
                    <a:pt x="111940" y="257023"/>
                  </a:lnTo>
                  <a:lnTo>
                    <a:pt x="131903" y="296825"/>
                  </a:lnTo>
                  <a:lnTo>
                    <a:pt x="139732" y="321825"/>
                  </a:lnTo>
                  <a:lnTo>
                    <a:pt x="143458" y="326854"/>
                  </a:lnTo>
                  <a:lnTo>
                    <a:pt x="147111" y="326697"/>
                  </a:lnTo>
                  <a:lnTo>
                    <a:pt x="150716" y="323083"/>
                  </a:lnTo>
                  <a:lnTo>
                    <a:pt x="167248" y="294406"/>
                  </a:lnTo>
                  <a:lnTo>
                    <a:pt x="192275" y="279214"/>
                  </a:lnTo>
                  <a:lnTo>
                    <a:pt x="223087" y="268474"/>
                  </a:lnTo>
                  <a:lnTo>
                    <a:pt x="271707" y="258013"/>
                  </a:lnTo>
                  <a:lnTo>
                    <a:pt x="282914" y="252727"/>
                  </a:lnTo>
                  <a:lnTo>
                    <a:pt x="298485" y="237496"/>
                  </a:lnTo>
                  <a:lnTo>
                    <a:pt x="304275" y="228521"/>
                  </a:lnTo>
                  <a:lnTo>
                    <a:pt x="307589" y="206070"/>
                  </a:lnTo>
                  <a:lnTo>
                    <a:pt x="306835" y="193532"/>
                  </a:lnTo>
                  <a:lnTo>
                    <a:pt x="302823" y="184004"/>
                  </a:lnTo>
                  <a:lnTo>
                    <a:pt x="289006" y="170297"/>
                  </a:lnTo>
                  <a:lnTo>
                    <a:pt x="280408" y="167344"/>
                  </a:lnTo>
                  <a:lnTo>
                    <a:pt x="261496" y="167182"/>
                  </a:lnTo>
                  <a:lnTo>
                    <a:pt x="231119" y="173668"/>
                  </a:lnTo>
                  <a:lnTo>
                    <a:pt x="223099" y="178950"/>
                  </a:lnTo>
                  <a:lnTo>
                    <a:pt x="211069" y="194177"/>
                  </a:lnTo>
                  <a:lnTo>
                    <a:pt x="190041" y="245889"/>
                  </a:lnTo>
                  <a:lnTo>
                    <a:pt x="185069" y="270721"/>
                  </a:lnTo>
                  <a:lnTo>
                    <a:pt x="191408" y="315258"/>
                  </a:lnTo>
                  <a:lnTo>
                    <a:pt x="198544" y="335477"/>
                  </a:lnTo>
                  <a:lnTo>
                    <a:pt x="209515" y="352262"/>
                  </a:lnTo>
                  <a:lnTo>
                    <a:pt x="218055" y="357674"/>
                  </a:lnTo>
                  <a:lnTo>
                    <a:pt x="240023" y="363687"/>
                  </a:lnTo>
                  <a:lnTo>
                    <a:pt x="273109" y="361483"/>
                  </a:lnTo>
                  <a:lnTo>
                    <a:pt x="30532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84711" y="4085057"/>
              <a:ext cx="139751" cy="202415"/>
            </a:xfrm>
            <a:custGeom>
              <a:avLst/>
              <a:gdLst/>
              <a:ahLst/>
              <a:cxnLst/>
              <a:rect l="0" t="0" r="0" b="0"/>
              <a:pathLst>
                <a:path w="139751" h="202415">
                  <a:moveTo>
                    <a:pt x="5589" y="21057"/>
                  </a:moveTo>
                  <a:lnTo>
                    <a:pt x="0" y="37824"/>
                  </a:lnTo>
                  <a:lnTo>
                    <a:pt x="4044" y="96502"/>
                  </a:lnTo>
                  <a:lnTo>
                    <a:pt x="10873" y="145664"/>
                  </a:lnTo>
                  <a:lnTo>
                    <a:pt x="25742" y="178470"/>
                  </a:lnTo>
                  <a:lnTo>
                    <a:pt x="41452" y="193574"/>
                  </a:lnTo>
                  <a:lnTo>
                    <a:pt x="50555" y="199239"/>
                  </a:lnTo>
                  <a:lnTo>
                    <a:pt x="70027" y="202414"/>
                  </a:lnTo>
                  <a:lnTo>
                    <a:pt x="80133" y="201623"/>
                  </a:lnTo>
                  <a:lnTo>
                    <a:pt x="97602" y="194505"/>
                  </a:lnTo>
                  <a:lnTo>
                    <a:pt x="105535" y="189332"/>
                  </a:lnTo>
                  <a:lnTo>
                    <a:pt x="117470" y="174224"/>
                  </a:lnTo>
                  <a:lnTo>
                    <a:pt x="134664" y="130341"/>
                  </a:lnTo>
                  <a:lnTo>
                    <a:pt x="139750" y="69377"/>
                  </a:lnTo>
                  <a:lnTo>
                    <a:pt x="133822" y="20419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75795" y="4079468"/>
              <a:ext cx="196755" cy="218033"/>
            </a:xfrm>
            <a:custGeom>
              <a:avLst/>
              <a:gdLst/>
              <a:ahLst/>
              <a:cxnLst/>
              <a:rect l="0" t="0" r="0" b="0"/>
              <a:pathLst>
                <a:path w="196755" h="218033">
                  <a:moveTo>
                    <a:pt x="98775" y="5589"/>
                  </a:moveTo>
                  <a:lnTo>
                    <a:pt x="82007" y="0"/>
                  </a:lnTo>
                  <a:lnTo>
                    <a:pt x="49223" y="2113"/>
                  </a:lnTo>
                  <a:lnTo>
                    <a:pt x="15462" y="15737"/>
                  </a:lnTo>
                  <a:lnTo>
                    <a:pt x="8138" y="24053"/>
                  </a:lnTo>
                  <a:lnTo>
                    <a:pt x="0" y="45770"/>
                  </a:lnTo>
                  <a:lnTo>
                    <a:pt x="2509" y="53433"/>
                  </a:lnTo>
                  <a:lnTo>
                    <a:pt x="8861" y="58542"/>
                  </a:lnTo>
                  <a:lnTo>
                    <a:pt x="28397" y="64218"/>
                  </a:lnTo>
                  <a:lnTo>
                    <a:pt x="87066" y="73751"/>
                  </a:lnTo>
                  <a:lnTo>
                    <a:pt x="136193" y="95005"/>
                  </a:lnTo>
                  <a:lnTo>
                    <a:pt x="178413" y="128642"/>
                  </a:lnTo>
                  <a:lnTo>
                    <a:pt x="194641" y="155133"/>
                  </a:lnTo>
                  <a:lnTo>
                    <a:pt x="196754" y="178118"/>
                  </a:lnTo>
                  <a:lnTo>
                    <a:pt x="195680" y="190798"/>
                  </a:lnTo>
                  <a:lnTo>
                    <a:pt x="190284" y="200421"/>
                  </a:lnTo>
                  <a:lnTo>
                    <a:pt x="171811" y="214233"/>
                  </a:lnTo>
                  <a:lnTo>
                    <a:pt x="148003" y="218032"/>
                  </a:lnTo>
                  <a:lnTo>
                    <a:pt x="94591" y="216529"/>
                  </a:lnTo>
                  <a:lnTo>
                    <a:pt x="56660" y="216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2014-12-11T19:51:04Z</dcterms:created>
  <dcterms:modified xsi:type="dcterms:W3CDTF">2014-12-11T19:51:17Z</dcterms:modified>
</cp:coreProperties>
</file>